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theme/theme2.xml" ContentType="application/vnd.openxmlformats-officedocument.theme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theme/theme3.xml" ContentType="application/vnd.openxmlformats-officedocument.theme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theme/theme4.xml" ContentType="application/vnd.openxmlformats-officedocument.theme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theme/theme5.xml" ContentType="application/vnd.openxmlformats-officedocument.theme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theme/theme6.xml" ContentType="application/vnd.openxmlformats-officedocument.theme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theme/theme7.xml" ContentType="application/vnd.openxmlformats-officedocument.theme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492.xml" ContentType="application/vnd.openxmlformats-officedocument.presentationml.slideLayout+xml"/>
  <Override PartName="/ppt/slideLayouts/slideLayout493.xml" ContentType="application/vnd.openxmlformats-officedocument.presentationml.slideLayout+xml"/>
  <Override PartName="/ppt/slideLayouts/slideLayout494.xml" ContentType="application/vnd.openxmlformats-officedocument.presentationml.slideLayout+xml"/>
  <Override PartName="/ppt/slideLayouts/slideLayout495.xml" ContentType="application/vnd.openxmlformats-officedocument.presentationml.slideLayout+xml"/>
  <Override PartName="/ppt/slideLayouts/slideLayout496.xml" ContentType="application/vnd.openxmlformats-officedocument.presentationml.slideLayout+xml"/>
  <Override PartName="/ppt/slideLayouts/slideLayout497.xml" ContentType="application/vnd.openxmlformats-officedocument.presentationml.slideLayout+xml"/>
  <Override PartName="/ppt/slideLayouts/slideLayout498.xml" ContentType="application/vnd.openxmlformats-officedocument.presentationml.slideLayout+xml"/>
  <Override PartName="/ppt/slideLayouts/slideLayout499.xml" ContentType="application/vnd.openxmlformats-officedocument.presentationml.slideLayout+xml"/>
  <Override PartName="/ppt/slideLayouts/slideLayout500.xml" ContentType="application/vnd.openxmlformats-officedocument.presentationml.slideLayout+xml"/>
  <Override PartName="/ppt/slideLayouts/slideLayout501.xml" ContentType="application/vnd.openxmlformats-officedocument.presentationml.slideLayout+xml"/>
  <Override PartName="/ppt/slideLayouts/slideLayout502.xml" ContentType="application/vnd.openxmlformats-officedocument.presentationml.slideLayout+xml"/>
  <Override PartName="/ppt/slideLayouts/slideLayout503.xml" ContentType="application/vnd.openxmlformats-officedocument.presentationml.slideLayout+xml"/>
  <Override PartName="/ppt/slideLayouts/slideLayout504.xml" ContentType="application/vnd.openxmlformats-officedocument.presentationml.slideLayout+xml"/>
  <Override PartName="/ppt/slideLayouts/slideLayout505.xml" ContentType="application/vnd.openxmlformats-officedocument.presentationml.slideLayout+xml"/>
  <Override PartName="/ppt/slideLayouts/slideLayout506.xml" ContentType="application/vnd.openxmlformats-officedocument.presentationml.slideLayout+xml"/>
  <Override PartName="/ppt/slideLayouts/slideLayout507.xml" ContentType="application/vnd.openxmlformats-officedocument.presentationml.slideLayout+xml"/>
  <Override PartName="/ppt/slideLayouts/slideLayout508.xml" ContentType="application/vnd.openxmlformats-officedocument.presentationml.slideLayout+xml"/>
  <Override PartName="/ppt/slideLayouts/slideLayout509.xml" ContentType="application/vnd.openxmlformats-officedocument.presentationml.slideLayout+xml"/>
  <Override PartName="/ppt/slideLayouts/slideLayout510.xml" ContentType="application/vnd.openxmlformats-officedocument.presentationml.slideLayout+xml"/>
  <Override PartName="/ppt/slideLayouts/slideLayout511.xml" ContentType="application/vnd.openxmlformats-officedocument.presentationml.slideLayout+xml"/>
  <Override PartName="/ppt/slideLayouts/slideLayout512.xml" ContentType="application/vnd.openxmlformats-officedocument.presentationml.slideLayout+xml"/>
  <Override PartName="/ppt/slideLayouts/slideLayout513.xml" ContentType="application/vnd.openxmlformats-officedocument.presentationml.slideLayout+xml"/>
  <Override PartName="/ppt/slideLayouts/slideLayout514.xml" ContentType="application/vnd.openxmlformats-officedocument.presentationml.slideLayout+xml"/>
  <Override PartName="/ppt/slideLayouts/slideLayout515.xml" ContentType="application/vnd.openxmlformats-officedocument.presentationml.slideLayout+xml"/>
  <Override PartName="/ppt/slideLayouts/slideLayout516.xml" ContentType="application/vnd.openxmlformats-officedocument.presentationml.slideLayout+xml"/>
  <Override PartName="/ppt/slideLayouts/slideLayout517.xml" ContentType="application/vnd.openxmlformats-officedocument.presentationml.slideLayout+xml"/>
  <Override PartName="/ppt/slideLayouts/slideLayout518.xml" ContentType="application/vnd.openxmlformats-officedocument.presentationml.slideLayout+xml"/>
  <Override PartName="/ppt/slideLayouts/slideLayout519.xml" ContentType="application/vnd.openxmlformats-officedocument.presentationml.slideLayout+xml"/>
  <Override PartName="/ppt/slideLayouts/slideLayout520.xml" ContentType="application/vnd.openxmlformats-officedocument.presentationml.slideLayout+xml"/>
  <Override PartName="/ppt/slideLayouts/slideLayout521.xml" ContentType="application/vnd.openxmlformats-officedocument.presentationml.slideLayout+xml"/>
  <Override PartName="/ppt/slideLayouts/slideLayout522.xml" ContentType="application/vnd.openxmlformats-officedocument.presentationml.slideLayout+xml"/>
  <Override PartName="/ppt/slideLayouts/slideLayout523.xml" ContentType="application/vnd.openxmlformats-officedocument.presentationml.slideLayout+xml"/>
  <Override PartName="/ppt/slideLayouts/slideLayout524.xml" ContentType="application/vnd.openxmlformats-officedocument.presentationml.slideLayout+xml"/>
  <Override PartName="/ppt/slideLayouts/slideLayout525.xml" ContentType="application/vnd.openxmlformats-officedocument.presentationml.slideLayout+xml"/>
  <Override PartName="/ppt/slideLayouts/slideLayout526.xml" ContentType="application/vnd.openxmlformats-officedocument.presentationml.slideLayout+xml"/>
  <Override PartName="/ppt/slideLayouts/slideLayout527.xml" ContentType="application/vnd.openxmlformats-officedocument.presentationml.slideLayout+xml"/>
  <Override PartName="/ppt/slideLayouts/slideLayout528.xml" ContentType="application/vnd.openxmlformats-officedocument.presentationml.slideLayout+xml"/>
  <Override PartName="/ppt/slideLayouts/slideLayout529.xml" ContentType="application/vnd.openxmlformats-officedocument.presentationml.slideLayout+xml"/>
  <Override PartName="/ppt/slideLayouts/slideLayout530.xml" ContentType="application/vnd.openxmlformats-officedocument.presentationml.slideLayout+xml"/>
  <Override PartName="/ppt/slideLayouts/slideLayout531.xml" ContentType="application/vnd.openxmlformats-officedocument.presentationml.slideLayout+xml"/>
  <Override PartName="/ppt/slideLayouts/slideLayout532.xml" ContentType="application/vnd.openxmlformats-officedocument.presentationml.slideLayout+xml"/>
  <Override PartName="/ppt/slideLayouts/slideLayout533.xml" ContentType="application/vnd.openxmlformats-officedocument.presentationml.slideLayout+xml"/>
  <Override PartName="/ppt/slideLayouts/slideLayout534.xml" ContentType="application/vnd.openxmlformats-officedocument.presentationml.slideLayout+xml"/>
  <Override PartName="/ppt/slideLayouts/slideLayout535.xml" ContentType="application/vnd.openxmlformats-officedocument.presentationml.slideLayout+xml"/>
  <Override PartName="/ppt/slideLayouts/slideLayout536.xml" ContentType="application/vnd.openxmlformats-officedocument.presentationml.slideLayout+xml"/>
  <Override PartName="/ppt/slideLayouts/slideLayout537.xml" ContentType="application/vnd.openxmlformats-officedocument.presentationml.slideLayout+xml"/>
  <Override PartName="/ppt/slideLayouts/slideLayout538.xml" ContentType="application/vnd.openxmlformats-officedocument.presentationml.slideLayout+xml"/>
  <Override PartName="/ppt/slideLayouts/slideLayout539.xml" ContentType="application/vnd.openxmlformats-officedocument.presentationml.slideLayout+xml"/>
  <Override PartName="/ppt/slideLayouts/slideLayout540.xml" ContentType="application/vnd.openxmlformats-officedocument.presentationml.slideLayout+xml"/>
  <Override PartName="/ppt/slideLayouts/slideLayout541.xml" ContentType="application/vnd.openxmlformats-officedocument.presentationml.slideLayout+xml"/>
  <Override PartName="/ppt/slideLayouts/slideLayout542.xml" ContentType="application/vnd.openxmlformats-officedocument.presentationml.slideLayout+xml"/>
  <Override PartName="/ppt/slideLayouts/slideLayout543.xml" ContentType="application/vnd.openxmlformats-officedocument.presentationml.slideLayout+xml"/>
  <Override PartName="/ppt/slideLayouts/slideLayout544.xml" ContentType="application/vnd.openxmlformats-officedocument.presentationml.slideLayout+xml"/>
  <Override PartName="/ppt/slideLayouts/slideLayout545.xml" ContentType="application/vnd.openxmlformats-officedocument.presentationml.slideLayout+xml"/>
  <Override PartName="/ppt/slideLayouts/slideLayout546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omments/modernComment_7FFFF3EC_192808BB.xml" ContentType="application/vnd.ms-powerpoint.comment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3"/>
    <p:sldMasterId id="2147483848" r:id="rId4"/>
    <p:sldMasterId id="2147483882" r:id="rId5"/>
    <p:sldMasterId id="2147483979" r:id="rId6"/>
    <p:sldMasterId id="2147484013" r:id="rId7"/>
    <p:sldMasterId id="2147484090" r:id="rId8"/>
    <p:sldMasterId id="2147484161" r:id="rId9"/>
    <p:sldMasterId id="2147484237" r:id="rId10"/>
  </p:sldMasterIdLst>
  <p:notesMasterIdLst>
    <p:notesMasterId r:id="rId35"/>
  </p:notesMasterIdLst>
  <p:handoutMasterIdLst>
    <p:handoutMasterId r:id="rId36"/>
  </p:handoutMasterIdLst>
  <p:sldIdLst>
    <p:sldId id="1212" r:id="rId11"/>
    <p:sldId id="2147480555" r:id="rId12"/>
    <p:sldId id="2147480550" r:id="rId13"/>
    <p:sldId id="2147480541" r:id="rId14"/>
    <p:sldId id="2147480543" r:id="rId15"/>
    <p:sldId id="2147480546" r:id="rId16"/>
    <p:sldId id="2147480542" r:id="rId17"/>
    <p:sldId id="2147480551" r:id="rId18"/>
    <p:sldId id="2147480547" r:id="rId19"/>
    <p:sldId id="2147480567" r:id="rId20"/>
    <p:sldId id="2147480549" r:id="rId21"/>
    <p:sldId id="2147480554" r:id="rId22"/>
    <p:sldId id="2147480553" r:id="rId23"/>
    <p:sldId id="2147480556" r:id="rId24"/>
    <p:sldId id="2147480557" r:id="rId25"/>
    <p:sldId id="2147480559" r:id="rId26"/>
    <p:sldId id="2147480558" r:id="rId27"/>
    <p:sldId id="2147480560" r:id="rId28"/>
    <p:sldId id="2147480564" r:id="rId29"/>
    <p:sldId id="2147480562" r:id="rId30"/>
    <p:sldId id="2147480566" r:id="rId31"/>
    <p:sldId id="2147480565" r:id="rId32"/>
    <p:sldId id="2147480569" r:id="rId33"/>
    <p:sldId id="2147480568" r:id="rId34"/>
  </p:sldIdLst>
  <p:sldSz cx="12192000" cy="6858000"/>
  <p:notesSz cx="6858000" cy="9144000"/>
  <p:defaultTextStyle>
    <a:defPPr>
      <a:defRPr lang="en-US"/>
    </a:defPPr>
    <a:lvl1pPr>
      <a:spcBef>
        <a:spcPts val="0"/>
      </a:spcBef>
      <a:buClr>
        <a:schemeClr val="accent1"/>
      </a:buClr>
      <a:defRPr sz="1800"/>
    </a:lvl1pPr>
    <a:lvl2pPr marL="18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2pPr>
    <a:lvl3pPr marL="36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3pPr>
    <a:lvl4pPr marL="54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4pPr>
    <a:lvl5pPr marL="72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5pPr>
    <a:lvl6pPr marL="90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6pPr>
    <a:lvl7pPr marL="108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7pPr>
    <a:lvl8pPr marL="126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8pPr>
    <a:lvl9pPr marL="144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7282D45B-8125-BB39-0775-FBF6A9680D8A}" name="Royer, Anthony (DI SW PLM STS SDDEV MECH PHY FEA FW)" initials="AR" userId="S::anthony.royer@siemens.com::357dd0c7-212f-4536-889f-e1c8b97c48c9" providerId="AD"/>
  <p188:author id="{ED0BA35E-EB38-51CA-5B08-558C6B9B6941}" name="Kinne, Dan (DI SW PLM STS SDPRM MECH DISC)" initials="KD" userId="S::dan.kinne@siemens.com::56b05da5-93d6-42de-bcf4-cfdfc526252d" providerId="AD"/>
  <p188:author id="{50B60482-263A-3DE7-DA5D-69EA1D993F21}" name="Erbig, Lars (DI SW PLM STS SDDEV OPS TA TA2)" initials="EL(SPSSOTT" userId="S::lars.erbig@siemens.com::2ccd940e-d3de-4629-8a07-495c0928668c" providerId="AD"/>
  <p188:author id="{8DB21384-D6A5-20A8-0952-EDDEF908F0CA}" name="Forghani, Behzad (DI SW PLM STS SDDEV MECH PHY EMAG)" initials="FE" userId="S::behzad.forghani@siemens.com::3918dd08-f029-4a44-8986-6b1ed95b52c1" providerId="AD"/>
  <p188:author id="{481198C7-1EA5-5A5E-C503-4F79D614B552}" name="Matas, Edgar (DI SW PLM STS SDPRM MECH DISC EMAG)" initials="ME(SPSSMDE" userId="S::edgar.matas@siemens.com::481321d9-0681-4ad5-89a1-7b7c6a8026e3" providerId="AD"/>
  <p188:author id="{946541D2-18D2-2EF2-138B-C7F0726899C6}" name="Beriot, Hadrien (DI SW PLM STS SDDEV MECH PHY ACOU)" initials="BH(SPSSMPA" userId="S::hadrien.beriot@siemens.com::6f98c165-bd04-4906-bc5b-3370f925981f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enny Welle" initials="DW" lastIdx="1" clrIdx="0">
    <p:extLst>
      <p:ext uri="{19B8F6BF-5375-455C-9EA6-DF929625EA0E}">
        <p15:presenceInfo xmlns:p15="http://schemas.microsoft.com/office/powerpoint/2012/main" userId="S::denwelle1@publicisgroupe.net::08b00602-60fa-48c3-96fb-06a947b67cdf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clrMode="bw" scaleToFitPaper="1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A6987"/>
    <a:srgbClr val="B8C9D4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E3FDE45-AF77-4B5C-9715-49D594BDF05E}"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 w="12700" cmpd="sng">
              <a:solidFill>
                <a:schemeClr val="accent6">
                  <a:alpha val="15000"/>
                </a:schemeClr>
              </a:solidFill>
            </a:ln>
          </a:bottom>
          <a:insideH>
            <a:ln w="12700" cmpd="sng">
              <a:solidFill>
                <a:schemeClr val="accent6">
                  <a:alpha val="15000"/>
                </a:schemeClr>
              </a:solidFill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bottom>
            <a:ln w="12700" cmpd="sng">
              <a:solidFill>
                <a:schemeClr val="accent6">
                  <a:alpha val="15000"/>
                </a:schemeClr>
              </a:solidFill>
            </a:ln>
          </a:bottom>
        </a:tcBdr>
        <a:fill>
          <a:solidFill>
            <a:schemeClr val="accent6">
              <a:alpha val="5000"/>
            </a:schemeClr>
          </a:solidFill>
        </a:fill>
      </a:tcStyle>
    </a:band1H>
    <a:band2H>
      <a:tcStyle>
        <a:tcBdr>
          <a:bottom>
            <a:ln w="12700" cmpd="sng">
              <a:solidFill>
                <a:schemeClr val="accent6">
                  <a:alpha val="15000"/>
                </a:schemeClr>
              </a:solidFill>
            </a:ln>
          </a:bottom>
        </a:tcBdr>
      </a:tcStyle>
    </a:band2H>
    <a:band1V>
      <a:tcStyle>
        <a:tcBdr/>
        <a:fill>
          <a:solidFill>
            <a:schemeClr val="accent6">
              <a:alpha val="5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bottom>
            <a:ln w="28575" cmpd="sng">
              <a:solidFill>
                <a:schemeClr val="dk1"/>
              </a:solidFill>
            </a:ln>
          </a:bottom>
        </a:tcBdr>
        <a:fill>
          <a:noFill/>
        </a:fill>
      </a:tcStyle>
    </a:lastRow>
    <a:firstRow>
      <a:tcTxStyle b="on"/>
      <a:tcStyle>
        <a:tcBdr>
          <a:bottom>
            <a:ln w="28575" cmpd="sng">
              <a:solidFill>
                <a:schemeClr val="dk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2211" autoAdjust="0"/>
  </p:normalViewPr>
  <p:slideViewPr>
    <p:cSldViewPr snapToGrid="0">
      <p:cViewPr varScale="1">
        <p:scale>
          <a:sx n="89" d="100"/>
          <a:sy n="89" d="100"/>
        </p:scale>
        <p:origin x="883" y="45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6.xml"/><Relationship Id="rId13" Type="http://schemas.openxmlformats.org/officeDocument/2006/relationships/slide" Target="slides/slide3.xml"/><Relationship Id="rId18" Type="http://schemas.openxmlformats.org/officeDocument/2006/relationships/slide" Target="slides/slide8.xml"/><Relationship Id="rId26" Type="http://schemas.openxmlformats.org/officeDocument/2006/relationships/slide" Target="slides/slide16.xml"/><Relationship Id="rId39" Type="http://schemas.openxmlformats.org/officeDocument/2006/relationships/viewProps" Target="viewProps.xml"/><Relationship Id="rId3" Type="http://schemas.openxmlformats.org/officeDocument/2006/relationships/slideMaster" Target="slideMasters/slideMaster1.xml"/><Relationship Id="rId21" Type="http://schemas.openxmlformats.org/officeDocument/2006/relationships/slide" Target="slides/slide11.xml"/><Relationship Id="rId34" Type="http://schemas.openxmlformats.org/officeDocument/2006/relationships/slide" Target="slides/slide24.xml"/><Relationship Id="rId42" Type="http://schemas.microsoft.com/office/2018/10/relationships/authors" Target="authors.xml"/><Relationship Id="rId7" Type="http://schemas.openxmlformats.org/officeDocument/2006/relationships/slideMaster" Target="slideMasters/slideMaster5.xml"/><Relationship Id="rId12" Type="http://schemas.openxmlformats.org/officeDocument/2006/relationships/slide" Target="slides/slide2.xml"/><Relationship Id="rId17" Type="http://schemas.openxmlformats.org/officeDocument/2006/relationships/slide" Target="slides/slide7.xml"/><Relationship Id="rId25" Type="http://schemas.openxmlformats.org/officeDocument/2006/relationships/slide" Target="slides/slide15.xml"/><Relationship Id="rId33" Type="http://schemas.openxmlformats.org/officeDocument/2006/relationships/slide" Target="slides/slide23.xml"/><Relationship Id="rId38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6.xml"/><Relationship Id="rId20" Type="http://schemas.openxmlformats.org/officeDocument/2006/relationships/slide" Target="slides/slide10.xml"/><Relationship Id="rId29" Type="http://schemas.openxmlformats.org/officeDocument/2006/relationships/slide" Target="slides/slide19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4.xml"/><Relationship Id="rId11" Type="http://schemas.openxmlformats.org/officeDocument/2006/relationships/slide" Target="slides/slide1.xml"/><Relationship Id="rId24" Type="http://schemas.openxmlformats.org/officeDocument/2006/relationships/slide" Target="slides/slide14.xml"/><Relationship Id="rId32" Type="http://schemas.openxmlformats.org/officeDocument/2006/relationships/slide" Target="slides/slide22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Master" Target="slideMasters/slideMaster3.xml"/><Relationship Id="rId15" Type="http://schemas.openxmlformats.org/officeDocument/2006/relationships/slide" Target="slides/slide5.xml"/><Relationship Id="rId23" Type="http://schemas.openxmlformats.org/officeDocument/2006/relationships/slide" Target="slides/slide13.xml"/><Relationship Id="rId28" Type="http://schemas.openxmlformats.org/officeDocument/2006/relationships/slide" Target="slides/slide18.xml"/><Relationship Id="rId36" Type="http://schemas.openxmlformats.org/officeDocument/2006/relationships/handoutMaster" Target="handoutMasters/handoutMaster1.xml"/><Relationship Id="rId10" Type="http://schemas.openxmlformats.org/officeDocument/2006/relationships/slideMaster" Target="slideMasters/slideMaster8.xml"/><Relationship Id="rId19" Type="http://schemas.openxmlformats.org/officeDocument/2006/relationships/slide" Target="slides/slide9.xml"/><Relationship Id="rId31" Type="http://schemas.openxmlformats.org/officeDocument/2006/relationships/slide" Target="slides/slide21.xml"/><Relationship Id="rId4" Type="http://schemas.openxmlformats.org/officeDocument/2006/relationships/slideMaster" Target="slideMasters/slideMaster2.xml"/><Relationship Id="rId9" Type="http://schemas.openxmlformats.org/officeDocument/2006/relationships/slideMaster" Target="slideMasters/slideMaster7.xml"/><Relationship Id="rId14" Type="http://schemas.openxmlformats.org/officeDocument/2006/relationships/slide" Target="slides/slide4.xml"/><Relationship Id="rId22" Type="http://schemas.openxmlformats.org/officeDocument/2006/relationships/slide" Target="slides/slide12.xml"/><Relationship Id="rId27" Type="http://schemas.openxmlformats.org/officeDocument/2006/relationships/slide" Target="slides/slide17.xml"/><Relationship Id="rId30" Type="http://schemas.openxmlformats.org/officeDocument/2006/relationships/slide" Target="slides/slide20.xml"/><Relationship Id="rId35" Type="http://schemas.openxmlformats.org/officeDocument/2006/relationships/notesMaster" Target="notesMasters/notesMaster1.xml"/></Relationships>
</file>

<file path=ppt/comments/modernComment_7FFFF3EC_192808BB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AC9681D1-D325-4F9B-B9F0-155B97FCAD75}" authorId="{946541D2-18D2-2EF2-138B-C7F0726899C6}" created="2024-10-14T20:48:45.121">
    <pc:sldMkLst xmlns:pc="http://schemas.microsoft.com/office/powerpoint/2013/main/command">
      <pc:docMk/>
      <pc:sldMk cId="422054075" sldId="2147480556"/>
    </pc:sldMkLst>
    <p188:txBody>
      <a:bodyPr/>
      <a:lstStyle/>
      <a:p>
        <a:r>
          <a:rPr lang="en-US"/>
          <a:t>01111100 in binary equals 
124 
E = 4+8+16+32+64=124 - 127 = -3
Value=−(1.25)×2^−3
Value=−0.15625</a:t>
        </a:r>
      </a:p>
    </p188:txBody>
  </p188:cm>
</p188:cmLst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theme" Target="../theme/theme10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">
            <a:extLst>
              <a:ext uri="{FF2B5EF4-FFF2-40B4-BE49-F238E27FC236}">
                <a16:creationId xmlns:a16="http://schemas.microsoft.com/office/drawing/2014/main" id="{9A8492AF-21D1-4EA9-B88E-2B2469E5B0B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363200" cy="360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sz="1050" b="1">
              <a:solidFill>
                <a:schemeClr val="tx2"/>
              </a:solidFill>
              <a:latin typeface="+mn-lt"/>
            </a:endParaRPr>
          </a:p>
        </p:txBody>
      </p:sp>
      <p:sp>
        <p:nvSpPr>
          <p:cNvPr id="3" name="Date">
            <a:extLst>
              <a:ext uri="{FF2B5EF4-FFF2-40B4-BE49-F238E27FC236}">
                <a16:creationId xmlns:a16="http://schemas.microsoft.com/office/drawing/2014/main" id="{F2C5CF11-9AB8-4366-83D6-4A911EAE67A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086800" y="0"/>
            <a:ext cx="1771200" cy="360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F1F2B9-B350-4061-A6D1-2A3340A8623F}" type="datetimeFigureOut">
              <a:rPr lang="en-US" sz="1050" smtClean="0">
                <a:solidFill>
                  <a:schemeClr val="tx2"/>
                </a:solidFill>
                <a:latin typeface="+mn-lt"/>
              </a:rPr>
              <a:t>10/17/2024</a:t>
            </a:fld>
            <a:endParaRPr lang="en-US" sz="1050">
              <a:solidFill>
                <a:schemeClr val="tx2"/>
              </a:solidFill>
              <a:latin typeface="+mn-lt"/>
            </a:endParaRPr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9797856F-D8D3-4EDB-AD63-B3F84321424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784000"/>
            <a:ext cx="4363200" cy="360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sz="1050">
              <a:solidFill>
                <a:schemeClr val="tx2"/>
              </a:solidFill>
              <a:latin typeface="+mn-lt"/>
            </a:endParaRP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DA566997-7A2F-418F-AC55-BAC678F9F13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086800" y="8784000"/>
            <a:ext cx="1771200" cy="360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en-US" sz="1050" b="1">
                <a:solidFill>
                  <a:schemeClr val="accent2"/>
                </a:solidFill>
                <a:latin typeface="+mn-lt"/>
              </a:rPr>
              <a:t>Hand out</a:t>
            </a:r>
            <a:r>
              <a:rPr lang="en-US" sz="1050">
                <a:solidFill>
                  <a:schemeClr val="accent2"/>
                </a:solidFill>
                <a:latin typeface="+mn-lt"/>
              </a:rPr>
              <a:t> </a:t>
            </a:r>
            <a:fld id="{C92BABF8-1341-4DCB-864A-D83C08BEEAE4}" type="slidenum">
              <a:rPr lang="en-US" sz="1050" smtClean="0">
                <a:solidFill>
                  <a:schemeClr val="tx2"/>
                </a:solidFill>
                <a:latin typeface="+mn-lt"/>
              </a:rPr>
              <a:t>‹#›</a:t>
            </a:fld>
            <a:endParaRPr lang="en-US" sz="1050">
              <a:solidFill>
                <a:schemeClr val="tx2"/>
              </a:solidFill>
              <a:latin typeface="+mn-lt"/>
            </a:endParaRPr>
          </a:p>
        </p:txBody>
      </p:sp>
      <p:pic>
        <p:nvPicPr>
          <p:cNvPr id="6" name="Siemens logo">
            <a:extLst>
              <a:ext uri="{FF2B5EF4-FFF2-40B4-BE49-F238E27FC236}">
                <a16:creationId xmlns:a16="http://schemas.microsoft.com/office/drawing/2014/main" id="{C5A460D9-E760-498F-8A06-286EB0B001C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53000" y="550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7834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63200" cy="360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50" b="1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3" name="Date"/>
          <p:cNvSpPr>
            <a:spLocks noGrp="1"/>
          </p:cNvSpPr>
          <p:nvPr>
            <p:ph type="dt" idx="1"/>
          </p:nvPr>
        </p:nvSpPr>
        <p:spPr>
          <a:xfrm>
            <a:off x="5086800" y="0"/>
            <a:ext cx="1771200" cy="360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50">
                <a:solidFill>
                  <a:schemeClr val="tx2"/>
                </a:solidFill>
              </a:defRPr>
            </a:lvl1pPr>
          </a:lstStyle>
          <a:p>
            <a:fld id="{76FBC1AF-E4C9-412F-9B6D-66CD520F95DB}" type="datetimeFigureOut">
              <a:rPr lang="en-US" smtClean="0"/>
              <a:pPr/>
              <a:t>10/17/2024</a:t>
            </a:fld>
            <a:endParaRPr lang="en-US"/>
          </a:p>
        </p:txBody>
      </p:sp>
      <p:sp>
        <p:nvSpPr>
          <p:cNvPr id="4" name="Slide Image Placeholder"/>
          <p:cNvSpPr>
            <a:spLocks noGrp="1" noRot="1" noChangeAspect="1"/>
          </p:cNvSpPr>
          <p:nvPr>
            <p:ph type="sldImg" idx="2"/>
          </p:nvPr>
        </p:nvSpPr>
        <p:spPr>
          <a:xfrm>
            <a:off x="406800" y="619200"/>
            <a:ext cx="6048000" cy="3402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"/>
          <p:cNvSpPr>
            <a:spLocks noGrp="1"/>
          </p:cNvSpPr>
          <p:nvPr>
            <p:ph type="body" sz="quarter" idx="3"/>
          </p:nvPr>
        </p:nvSpPr>
        <p:spPr>
          <a:xfrm>
            <a:off x="406800" y="4575600"/>
            <a:ext cx="6048000" cy="3960000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6" name="Footer Placeholder"/>
          <p:cNvSpPr>
            <a:spLocks noGrp="1"/>
          </p:cNvSpPr>
          <p:nvPr>
            <p:ph type="ftr" sz="quarter" idx="4"/>
          </p:nvPr>
        </p:nvSpPr>
        <p:spPr>
          <a:xfrm>
            <a:off x="0" y="8784000"/>
            <a:ext cx="4363200" cy="360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5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"/>
          <p:cNvSpPr>
            <a:spLocks noGrp="1"/>
          </p:cNvSpPr>
          <p:nvPr>
            <p:ph type="sldNum" sz="quarter" idx="5"/>
          </p:nvPr>
        </p:nvSpPr>
        <p:spPr>
          <a:xfrm>
            <a:off x="5086800" y="8784000"/>
            <a:ext cx="1771200" cy="360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50"/>
            </a:lvl1pPr>
          </a:lstStyle>
          <a:p>
            <a:r>
              <a:rPr lang="en-US" b="1">
                <a:solidFill>
                  <a:schemeClr val="accent2"/>
                </a:solidFill>
              </a:rPr>
              <a:t>Notes</a:t>
            </a:r>
            <a:r>
              <a:rPr lang="en-US"/>
              <a:t> </a:t>
            </a:r>
            <a:fld id="{E76C657F-0E32-4130-ADDA-66B81138A76A}" type="slidenum">
              <a:rPr lang="en-US" smtClean="0">
                <a:solidFill>
                  <a:schemeClr val="tx2"/>
                </a:solidFill>
              </a:rPr>
              <a:pPr/>
              <a:t>‹#›</a:t>
            </a:fld>
            <a:endParaRPr lang="en-US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73060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spcAft>
        <a:spcPts val="60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144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288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432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576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720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864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1008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1152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19125"/>
            <a:ext cx="6048375" cy="34020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Steps 2 and 3—designing, analyzing, implementing, and </a:t>
            </a:r>
          </a:p>
          <a:p>
            <a:r>
              <a:rPr lang="en-US" dirty="0"/>
              <a:t>using numerical algorithms and software—are the main subject matter of scientiﬁc </a:t>
            </a:r>
          </a:p>
          <a:p>
            <a:r>
              <a:rPr lang="en-US" dirty="0"/>
              <a:t>computing, and of this course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</a:rPr>
              <a:t>Notes</a:t>
            </a:r>
            <a:r>
              <a:rPr lang="en-US"/>
              <a:t> </a:t>
            </a:r>
            <a:fld id="{E76C657F-0E32-4130-ADDA-66B81138A76A}" type="slidenum">
              <a:rPr lang="en-US" smtClean="0">
                <a:solidFill>
                  <a:schemeClr val="tx2"/>
                </a:solidFill>
              </a:rPr>
              <a:pPr/>
              <a:t>4</a:t>
            </a:fld>
            <a:endParaRPr lang="en-US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84702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19125"/>
            <a:ext cx="6048375" cy="34020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recognize the numerator and denominator in this ratio as the relative forward and backward errors, respectively, so this relationship can be rephrased</a:t>
            </a:r>
          </a:p>
          <a:p>
            <a:r>
              <a:rPr lang="en-US" dirty="0" err="1"/>
              <a:t>X_hat</a:t>
            </a:r>
            <a:r>
              <a:rPr lang="en-US" dirty="0"/>
              <a:t> = x + delta x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</a:rPr>
              <a:t>Notes</a:t>
            </a:r>
            <a:r>
              <a:rPr lang="en-US"/>
              <a:t> </a:t>
            </a:r>
            <a:fld id="{E76C657F-0E32-4130-ADDA-66B81138A76A}" type="slidenum">
              <a:rPr lang="en-US" smtClean="0">
                <a:solidFill>
                  <a:schemeClr val="tx2"/>
                </a:solidFill>
              </a:rPr>
              <a:pPr/>
              <a:t>21</a:t>
            </a:fld>
            <a:endParaRPr lang="en-US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51604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19125"/>
            <a:ext cx="6048375" cy="34020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1. Function: f(x)=</a:t>
            </a:r>
            <a:r>
              <a:rPr lang="en-US" b="1" dirty="0" err="1"/>
              <a:t>xf</a:t>
            </a:r>
            <a:r>
              <a:rPr lang="en-US" b="1" dirty="0"/>
              <a:t>(x) = \sqrt{x}f(x)=x​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Domain</a:t>
            </a:r>
            <a:r>
              <a:rPr lang="en-US" dirty="0"/>
              <a:t>: x≥0x \</a:t>
            </a:r>
            <a:r>
              <a:rPr lang="en-US" dirty="0" err="1"/>
              <a:t>geq</a:t>
            </a:r>
            <a:r>
              <a:rPr lang="en-US" dirty="0"/>
              <a:t> 0x≥0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Derivative</a:t>
            </a:r>
            <a:r>
              <a:rPr lang="en-US" dirty="0"/>
              <a:t>: f′(x)=12xf'(x) = \frac{1}{2\sqrt{x}}f′(x)=2x​1​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Conditioning</a:t>
            </a:r>
            <a:r>
              <a:rPr lang="en-US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As x→0+x \to 0^+x→0+, f′(x)→∞f'(x) \to \</a:t>
            </a:r>
            <a:r>
              <a:rPr lang="en-US" dirty="0" err="1"/>
              <a:t>inftyf</a:t>
            </a:r>
            <a:r>
              <a:rPr lang="en-US" dirty="0"/>
              <a:t>′(x)→∞, indicating high sensitivity (poor conditioning).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As xxx increases, f′(x)f'(x)f′(x) decreases, showing better conditioning for larger xxx.</a:t>
            </a:r>
          </a:p>
          <a:p>
            <a:endParaRPr lang="en-US" dirty="0"/>
          </a:p>
          <a:p>
            <a:r>
              <a:rPr lang="en-US" b="1" dirty="0"/>
              <a:t>Function: g(x)=a−</a:t>
            </a:r>
            <a:r>
              <a:rPr lang="en-US" b="1" dirty="0" err="1"/>
              <a:t>xg</a:t>
            </a:r>
            <a:r>
              <a:rPr lang="en-US" b="1" dirty="0"/>
              <a:t>(x) = a - </a:t>
            </a:r>
            <a:r>
              <a:rPr lang="en-US" b="1" dirty="0" err="1"/>
              <a:t>xg</a:t>
            </a:r>
            <a:r>
              <a:rPr lang="en-US" b="1" dirty="0"/>
              <a:t>(x)=a−x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Domain</a:t>
            </a:r>
            <a:r>
              <a:rPr lang="en-US" dirty="0"/>
              <a:t>: All real numbers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Derivative</a:t>
            </a:r>
            <a:r>
              <a:rPr lang="en-US" dirty="0"/>
              <a:t>: g′(x)=−1g'(x) = -1g′(x)=−1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Conditioning</a:t>
            </a:r>
            <a:r>
              <a:rPr lang="en-US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The derivative is constant, meaning the function is well-conditioned for all xxx. Small changes in xxx result in constant changes in g(x)g(x)g(x).</a:t>
            </a:r>
          </a:p>
          <a:p>
            <a:endParaRPr lang="en-US" dirty="0"/>
          </a:p>
          <a:p>
            <a:r>
              <a:rPr lang="en-US" b="1" dirty="0"/>
              <a:t>Summary of Conditioning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f(x)=</a:t>
            </a:r>
            <a:r>
              <a:rPr lang="en-US" dirty="0" err="1"/>
              <a:t>xf</a:t>
            </a:r>
            <a:r>
              <a:rPr lang="en-US" dirty="0"/>
              <a:t>(x) = \sqrt{x}f(x)=x​: Poorly conditioned as x→0+x \to 0^+x→0+, well-conditioned for large xxx.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g(x)=a−</a:t>
            </a:r>
            <a:r>
              <a:rPr lang="en-US" dirty="0" err="1"/>
              <a:t>xg</a:t>
            </a:r>
            <a:r>
              <a:rPr lang="en-US" dirty="0"/>
              <a:t>(x) = a - </a:t>
            </a:r>
            <a:r>
              <a:rPr lang="en-US" dirty="0" err="1"/>
              <a:t>xg</a:t>
            </a:r>
            <a:r>
              <a:rPr lang="en-US" dirty="0"/>
              <a:t>(x)=a−x: Well-conditioned for all xxx.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h(x)=tan⁡(x)h(x) = \tan(x)h(x)=tan(x): Poorly conditioned near </a:t>
            </a:r>
            <a:r>
              <a:rPr lang="el-GR" dirty="0"/>
              <a:t>π2+</a:t>
            </a:r>
            <a:r>
              <a:rPr lang="en-US" dirty="0"/>
              <a:t>k</a:t>
            </a:r>
            <a:r>
              <a:rPr lang="el-GR" dirty="0"/>
              <a:t>π\</a:t>
            </a:r>
            <a:r>
              <a:rPr lang="en-US" dirty="0"/>
              <a:t>frac{\pi}{2} + k\pi2</a:t>
            </a:r>
            <a:r>
              <a:rPr lang="el-GR" dirty="0"/>
              <a:t>π​+</a:t>
            </a:r>
            <a:r>
              <a:rPr lang="en-US" dirty="0"/>
              <a:t>k</a:t>
            </a:r>
            <a:r>
              <a:rPr lang="el-GR" dirty="0"/>
              <a:t>π, </a:t>
            </a:r>
            <a:r>
              <a:rPr lang="en-US" dirty="0"/>
              <a:t>well-conditioned elsewhere.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</a:rPr>
              <a:t>Notes</a:t>
            </a:r>
            <a:r>
              <a:rPr lang="en-US"/>
              <a:t> </a:t>
            </a:r>
            <a:fld id="{E76C657F-0E32-4130-ADDA-66B81138A76A}" type="slidenum">
              <a:rPr lang="en-US" smtClean="0">
                <a:solidFill>
                  <a:schemeClr val="tx2"/>
                </a:solidFill>
              </a:rPr>
              <a:pPr/>
              <a:t>22</a:t>
            </a:fld>
            <a:endParaRPr lang="en-US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78674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19125"/>
            <a:ext cx="6048375" cy="34020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• How can we do that, examples?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</a:rPr>
              <a:t>Notes</a:t>
            </a:r>
            <a:r>
              <a:rPr lang="en-US"/>
              <a:t> </a:t>
            </a:r>
            <a:fld id="{E76C657F-0E32-4130-ADDA-66B81138A76A}" type="slidenum">
              <a:rPr lang="en-US" smtClean="0">
                <a:solidFill>
                  <a:schemeClr val="tx2"/>
                </a:solidFill>
              </a:rPr>
              <a:pPr/>
              <a:t>5</a:t>
            </a:fld>
            <a:endParaRPr lang="en-US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86482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19125"/>
            <a:ext cx="6048375" cy="34020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 alternative problem, or class of problems, that is easier to solve</a:t>
            </a:r>
          </a:p>
          <a:p>
            <a:r>
              <a:rPr lang="en-US" dirty="0"/>
              <a:t>A transformation of the given problem into a problem of this alternative type</a:t>
            </a:r>
          </a:p>
          <a:p>
            <a:r>
              <a:rPr lang="en-US" dirty="0"/>
              <a:t>that preserves the solution in some sense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</a:rPr>
              <a:t>Notes</a:t>
            </a:r>
            <a:r>
              <a:rPr lang="en-US"/>
              <a:t> </a:t>
            </a:r>
            <a:fld id="{E76C657F-0E32-4130-ADDA-66B81138A76A}" type="slidenum">
              <a:rPr lang="en-US" smtClean="0">
                <a:solidFill>
                  <a:schemeClr val="tx2"/>
                </a:solidFill>
              </a:rPr>
              <a:pPr/>
              <a:t>6</a:t>
            </a:fld>
            <a:endParaRPr lang="en-US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77418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19125"/>
            <a:ext cx="6048375" cy="34020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dirty="0">
              <a:solidFill>
                <a:schemeClr val="tx1"/>
              </a:solidFill>
            </a:endParaRPr>
          </a:p>
          <a:p>
            <a:r>
              <a:rPr lang="en-US" sz="1200" dirty="0">
                <a:solidFill>
                  <a:schemeClr val="tx1"/>
                </a:solidFill>
              </a:rPr>
              <a:t>•</a:t>
            </a:r>
            <a:endParaRPr lang="en-US" dirty="0"/>
          </a:p>
          <a:p>
            <a:r>
              <a:rPr lang="en-US" dirty="0"/>
              <a:t>Newton’s gravitational constant or Planck’s constant—typically yield values with at most eight or nine signiﬁcant decimal digits, and most laboratory measurements are much </a:t>
            </a:r>
          </a:p>
          <a:p>
            <a:r>
              <a:rPr lang="en-US" dirty="0"/>
              <a:t>less accurate than that.</a:t>
            </a:r>
          </a:p>
          <a:p>
            <a:endParaRPr lang="en-US" dirty="0"/>
          </a:p>
          <a:p>
            <a:r>
              <a:rPr lang="en-US" dirty="0"/>
              <a:t>Truncation or discretization: Some features of a mathematical model may </a:t>
            </a:r>
          </a:p>
          <a:p>
            <a:r>
              <a:rPr lang="en-US" dirty="0"/>
              <a:t>be omitted or simpliﬁed (e.g., replacing derivatives by ﬁnite diﬀerences or using </a:t>
            </a:r>
          </a:p>
          <a:p>
            <a:r>
              <a:rPr lang="en-US" dirty="0"/>
              <a:t>only a ﬁnite number of terms in an inﬁnite series).</a:t>
            </a:r>
          </a:p>
          <a:p>
            <a:endParaRPr lang="en-US" dirty="0"/>
          </a:p>
          <a:p>
            <a:r>
              <a:rPr lang="en-US" dirty="0"/>
              <a:t> Rounding: Whether in hand computation, a calculator, or a digital computer, </a:t>
            </a:r>
          </a:p>
          <a:p>
            <a:r>
              <a:rPr lang="en-US" dirty="0"/>
              <a:t>the representation of real numbers and arithmetic operations upon them is </a:t>
            </a:r>
            <a:r>
              <a:rPr lang="en-US" dirty="0" err="1"/>
              <a:t>ulti</a:t>
            </a:r>
            <a:r>
              <a:rPr lang="en-US" dirty="0"/>
              <a:t>-</a:t>
            </a:r>
          </a:p>
          <a:p>
            <a:r>
              <a:rPr lang="en-US" dirty="0" err="1"/>
              <a:t>mately</a:t>
            </a:r>
            <a:r>
              <a:rPr lang="en-US" dirty="0"/>
              <a:t> limited to some ﬁnite amount of precision and thus is generally inexact.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</a:rPr>
              <a:t>Notes</a:t>
            </a:r>
            <a:r>
              <a:rPr lang="en-US"/>
              <a:t> </a:t>
            </a:r>
            <a:fld id="{E76C657F-0E32-4130-ADDA-66B81138A76A}" type="slidenum">
              <a:rPr lang="en-US" smtClean="0">
                <a:solidFill>
                  <a:schemeClr val="tx2"/>
                </a:solidFill>
              </a:rPr>
              <a:pPr/>
              <a:t>9</a:t>
            </a:fld>
            <a:endParaRPr lang="en-US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66111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19125"/>
            <a:ext cx="6048375" cy="34020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 order Finite difference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</a:rPr>
              <a:t>Notes</a:t>
            </a:r>
            <a:r>
              <a:rPr lang="en-US"/>
              <a:t> </a:t>
            </a:r>
            <a:fld id="{E76C657F-0E32-4130-ADDA-66B81138A76A}" type="slidenum">
              <a:rPr lang="en-US" smtClean="0">
                <a:solidFill>
                  <a:schemeClr val="tx2"/>
                </a:solidFill>
              </a:rPr>
              <a:pPr/>
              <a:t>11</a:t>
            </a:fld>
            <a:endParaRPr lang="en-US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16201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19125"/>
            <a:ext cx="6048375" cy="34020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key idea is that both representations allow for expressing very large or very small numbers efficiently by </a:t>
            </a:r>
            <a:r>
              <a:rPr lang="en-US" b="1" dirty="0"/>
              <a:t>focusing on the most significant digits and scaling with powers of 10</a:t>
            </a:r>
            <a:r>
              <a:rPr lang="en-US" dirty="0"/>
              <a:t>. However, floating-point representation is used in computing and has specific rules for how numbers are stored in binary (even though the conceptual structure is similar to scientific notation).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</a:rPr>
              <a:t>Notes</a:t>
            </a:r>
            <a:r>
              <a:rPr lang="en-US"/>
              <a:t> </a:t>
            </a:r>
            <a:fld id="{E76C657F-0E32-4130-ADDA-66B81138A76A}" type="slidenum">
              <a:rPr lang="en-US" smtClean="0">
                <a:solidFill>
                  <a:schemeClr val="tx2"/>
                </a:solidFill>
              </a:rPr>
              <a:pPr/>
              <a:t>13</a:t>
            </a:fld>
            <a:endParaRPr lang="en-US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02019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19125"/>
            <a:ext cx="6048375" cy="34020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Computer encodes in base 2, not in base 10 and it uses a biased exponent to allow encoding small and large exponents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</a:rPr>
              <a:t>Notes</a:t>
            </a:r>
            <a:r>
              <a:rPr lang="en-US"/>
              <a:t> </a:t>
            </a:r>
            <a:fld id="{E76C657F-0E32-4130-ADDA-66B81138A76A}" type="slidenum">
              <a:rPr lang="en-US" smtClean="0">
                <a:solidFill>
                  <a:schemeClr val="tx2"/>
                </a:solidFill>
              </a:rPr>
              <a:pPr/>
              <a:t>14</a:t>
            </a:fld>
            <a:endParaRPr lang="en-US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82462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19125"/>
            <a:ext cx="6048375" cy="34020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24e6*(64/4 = 16 bytes) *500/1e9</a:t>
            </a:r>
          </a:p>
          <a:p>
            <a:endParaRPr lang="en-US" dirty="0"/>
          </a:p>
          <a:p>
            <a:r>
              <a:rPr lang="en-US" dirty="0" err="1"/>
              <a:t>ans</a:t>
            </a:r>
            <a:r>
              <a:rPr lang="en-US" dirty="0"/>
              <a:t> =</a:t>
            </a:r>
          </a:p>
          <a:p>
            <a:endParaRPr lang="en-US" dirty="0"/>
          </a:p>
          <a:p>
            <a:r>
              <a:rPr lang="en-US" dirty="0"/>
              <a:t>   192 Gb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</a:rPr>
              <a:t>Notes</a:t>
            </a:r>
            <a:r>
              <a:rPr lang="en-US"/>
              <a:t> </a:t>
            </a:r>
            <a:fld id="{E76C657F-0E32-4130-ADDA-66B81138A76A}" type="slidenum">
              <a:rPr lang="en-US" smtClean="0">
                <a:solidFill>
                  <a:schemeClr val="tx2"/>
                </a:solidFill>
              </a:rPr>
              <a:pPr/>
              <a:t>15</a:t>
            </a:fld>
            <a:endParaRPr lang="en-US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24408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19125"/>
            <a:ext cx="6048375" cy="34020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spacing of a floating-point system is constant in the </a:t>
            </a:r>
            <a:r>
              <a:rPr lang="en-US" b="1" dirty="0">
                <a:solidFill>
                  <a:schemeClr val="accent3"/>
                </a:solidFill>
              </a:rPr>
              <a:t>relative sense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</a:rPr>
              <a:t>Notes</a:t>
            </a:r>
            <a:r>
              <a:rPr lang="en-US"/>
              <a:t> </a:t>
            </a:r>
            <a:fld id="{E76C657F-0E32-4130-ADDA-66B81138A76A}" type="slidenum">
              <a:rPr lang="en-US" smtClean="0">
                <a:solidFill>
                  <a:schemeClr val="tx2"/>
                </a:solidFill>
              </a:rPr>
              <a:pPr/>
              <a:t>17</a:t>
            </a:fld>
            <a:endParaRPr lang="en-US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67156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svg"/></Relationships>
</file>

<file path=ppt/slideLayouts/_rels/slideLayout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svg"/></Relationships>
</file>

<file path=ppt/slideLayouts/_rels/slideLayout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svg"/></Relationships>
</file>

<file path=ppt/slideLayouts/_rels/slideLayout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svg"/></Relationships>
</file>

<file path=ppt/slideLayouts/_rels/slideLayout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svg"/></Relationships>
</file>

<file path=ppt/slideLayouts/_rels/slideLayout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svg"/></Relationships>
</file>

<file path=ppt/slideLayouts/_rels/slideLayout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svg"/></Relationships>
</file>

<file path=ppt/slideLayouts/_rels/slideLayout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svg"/></Relationships>
</file>

<file path=ppt/slideLayouts/_rels/slideLayout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svg"/></Relationships>
</file>

<file path=ppt/slideLayouts/_rels/slideLayout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sv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svg"/></Relationships>
</file>

<file path=ppt/slideLayouts/_rels/slideLayout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svg"/></Relationships>
</file>

<file path=ppt/slideLayouts/_rels/slideLayout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svg"/></Relationships>
</file>

<file path=ppt/slideLayouts/_rels/slideLayout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svg"/></Relationships>
</file>

<file path=ppt/slideLayouts/_rels/slideLayout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svg"/></Relationships>
</file>

<file path=ppt/slideLayouts/_rels/slideLayout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svg"/></Relationships>
</file>

<file path=ppt/slideLayouts/_rels/slideLayout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svg"/></Relationships>
</file>

<file path=ppt/slideLayouts/_rels/slideLayout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svg"/></Relationships>
</file>

<file path=ppt/slideLayouts/_rels/slideLayout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svg"/></Relationships>
</file>

<file path=ppt/slideLayouts/_rels/slideLayout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sv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svg"/></Relationships>
</file>

<file path=ppt/slideLayouts/_rels/slideLayout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svg"/></Relationships>
</file>

<file path=ppt/slideLayouts/_rels/slideLayout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svg"/></Relationships>
</file>

<file path=ppt/slideLayouts/_rels/slideLayout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svg"/></Relationships>
</file>

<file path=ppt/slideLayouts/_rels/slideLayout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3.xml"/></Relationships>
</file>

<file path=ppt/slideLayouts/_rels/slideLayout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svg"/></Relationships>
</file>

<file path=ppt/slideLayouts/_rels/slideLayout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svg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2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6.jpe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16.svg"/></Relationships>
</file>

<file path=ppt/slideLayouts/_rels/slideLayout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7.jpe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19.svg"/></Relationships>
</file>

<file path=ppt/slideLayouts/_rels/slideLayout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22.svg"/></Relationships>
</file>

<file path=ppt/slideLayouts/_rels/slideLayout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16.svg"/></Relationships>
</file>

<file path=ppt/slideLayouts/_rels/slideLayout2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19.svg"/></Relationships>
</file>

<file path=ppt/slideLayouts/_rels/slideLayout2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22.svg"/></Relationships>
</file>

<file path=ppt/slideLayouts/_rels/slideLayout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2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2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2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2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2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2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2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2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2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2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2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2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2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2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2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2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2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2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2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2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2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2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.svg"/></Relationships>
</file>

<file path=ppt/slideLayouts/_rels/slideLayout2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.svg"/></Relationships>
</file>

<file path=ppt/slideLayouts/_rels/slideLayout2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.svg"/></Relationships>
</file>

<file path=ppt/slideLayouts/_rels/slideLayout2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.sv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.svg"/></Relationships>
</file>

<file path=ppt/slideLayouts/_rels/slideLayout2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.svg"/></Relationships>
</file>

<file path=ppt/slideLayouts/_rels/slideLayout2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.svg"/></Relationships>
</file>

<file path=ppt/slideLayouts/_rels/slideLayout2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.svg"/></Relationships>
</file>

<file path=ppt/slideLayouts/_rels/slideLayout2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.svg"/></Relationships>
</file>

<file path=ppt/slideLayouts/_rels/slideLayout2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8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.svg"/></Relationships>
</file>

<file path=ppt/slideLayouts/_rels/slideLayout2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8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.svg"/></Relationships>
</file>

<file path=ppt/slideLayouts/_rels/slideLayout2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8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.svg"/></Relationships>
</file>

<file path=ppt/slideLayouts/_rels/slideLayout2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.svg"/></Relationships>
</file>

<file path=ppt/slideLayouts/_rels/slideLayout2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.sv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.svg"/></Relationships>
</file>

<file path=ppt/slideLayouts/_rels/slideLayout2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.svg"/></Relationships>
</file>

<file path=ppt/slideLayouts/_rels/slideLayout2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.svg"/></Relationships>
</file>

<file path=ppt/slideLayouts/_rels/slideLayout2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.svg"/></Relationships>
</file>

<file path=ppt/slideLayouts/_rels/slideLayout2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.svg"/></Relationships>
</file>

<file path=ppt/slideLayouts/_rels/slideLayout2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.svg"/></Relationships>
</file>

<file path=ppt/slideLayouts/_rels/slideLayout2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.svg"/></Relationships>
</file>

<file path=ppt/slideLayouts/_rels/slideLayout2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.svg"/></Relationships>
</file>

<file path=ppt/slideLayouts/_rels/slideLayout2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.svg"/></Relationships>
</file>

<file path=ppt/slideLayouts/_rels/slideLayout2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.sv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.svg"/></Relationships>
</file>

<file path=ppt/slideLayouts/_rels/slideLayout2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.svg"/></Relationships>
</file>

<file path=ppt/slideLayouts/_rels/slideLayout2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.svg"/></Relationships>
</file>

<file path=ppt/slideLayouts/_rels/slideLayout2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2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2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2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2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2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2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2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2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2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2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2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2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2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2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2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3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3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3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3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3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3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3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3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3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3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3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3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3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3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3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3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3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3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3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3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3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3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3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9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.svg"/></Relationships>
</file>

<file path=ppt/slideLayouts/_rels/slideLayout3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0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.svg"/></Relationships>
</file>

<file path=ppt/slideLayouts/_rels/slideLayout3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3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3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3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3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2.svg"/></Relationships>
</file>

<file path=ppt/slideLayouts/_rels/slideLayout3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2.svg"/></Relationships>
</file>

<file path=ppt/slideLayouts/_rels/slideLayout3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2.svg"/></Relationships>
</file>

<file path=ppt/slideLayouts/_rels/slideLayout3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2.svg"/></Relationships>
</file>

<file path=ppt/slideLayouts/_rels/slideLayout3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2.svg"/></Relationships>
</file>

<file path=ppt/slideLayouts/_rels/slideLayout3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2.svg"/></Relationships>
</file>

<file path=ppt/slideLayouts/_rels/slideLayout3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2.svg"/></Relationships>
</file>

<file path=ppt/slideLayouts/_rels/slideLayout3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2.svg"/></Relationships>
</file>

<file path=ppt/slideLayouts/_rels/slideLayout3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2.sv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2.svg"/></Relationships>
</file>

<file path=ppt/slideLayouts/_rels/slideLayout3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2.svg"/></Relationships>
</file>

<file path=ppt/slideLayouts/_rels/slideLayout3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2.svg"/></Relationships>
</file>

<file path=ppt/slideLayouts/_rels/slideLayout3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2.svg"/></Relationships>
</file>

<file path=ppt/slideLayouts/_rels/slideLayout3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2.svg"/></Relationships>
</file>

<file path=ppt/slideLayouts/_rels/slideLayout3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2.svg"/></Relationships>
</file>

<file path=ppt/slideLayouts/_rels/slideLayout3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2.svg"/></Relationships>
</file>

<file path=ppt/slideLayouts/_rels/slideLayout3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2.svg"/></Relationships>
</file>

<file path=ppt/slideLayouts/_rels/slideLayout3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2.svg"/></Relationships>
</file>

<file path=ppt/slideLayouts/_rels/slideLayout3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2.sv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2.svg"/></Relationships>
</file>

<file path=ppt/slideLayouts/_rels/slideLayout3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2.svg"/></Relationships>
</file>

<file path=ppt/slideLayouts/_rels/slideLayout3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2.svg"/></Relationships>
</file>

<file path=ppt/slideLayouts/_rels/slideLayout3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2.svg"/></Relationships>
</file>

<file path=ppt/slideLayouts/_rels/slideLayout3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2.svg"/></Relationships>
</file>

<file path=ppt/slideLayouts/_rels/slideLayout3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2.svg"/></Relationships>
</file>

<file path=ppt/slideLayouts/_rels/slideLayout3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2.svg"/></Relationships>
</file>

<file path=ppt/slideLayouts/_rels/slideLayout3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2.svg"/></Relationships>
</file>

<file path=ppt/slideLayouts/_rels/slideLayout3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3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3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3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3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3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3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3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3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3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3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3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3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3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3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3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3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3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3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3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3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3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3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3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3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3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3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3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3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3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3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3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3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3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3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3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3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3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4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2.svg"/></Relationships>
</file>

<file path=ppt/slideLayouts/_rels/slideLayout4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2.svg"/></Relationships>
</file>

<file path=ppt/slideLayouts/_rels/slideLayout4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2.svg"/></Relationships>
</file>

<file path=ppt/slideLayouts/_rels/slideLayout4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2.svg"/></Relationships>
</file>

<file path=ppt/slideLayouts/_rels/slideLayout4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2.svg"/></Relationships>
</file>

<file path=ppt/slideLayouts/_rels/slideLayout4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2.svg"/></Relationships>
</file>

<file path=ppt/slideLayouts/_rels/slideLayout4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2.svg"/></Relationships>
</file>

<file path=ppt/slideLayouts/_rels/slideLayout4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2.svg"/></Relationships>
</file>

<file path=ppt/slideLayouts/_rels/slideLayout4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2.sv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2.svg"/></Relationships>
</file>

<file path=ppt/slideLayouts/_rels/slideLayout4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2.svg"/></Relationships>
</file>

<file path=ppt/slideLayouts/_rels/slideLayout4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2.svg"/></Relationships>
</file>

<file path=ppt/slideLayouts/_rels/slideLayout4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2.svg"/></Relationships>
</file>

<file path=ppt/slideLayouts/_rels/slideLayout4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2.svg"/></Relationships>
</file>

<file path=ppt/slideLayouts/_rels/slideLayout4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2.svg"/></Relationships>
</file>

<file path=ppt/slideLayouts/_rels/slideLayout4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2.svg"/></Relationships>
</file>

<file path=ppt/slideLayouts/_rels/slideLayout4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2.svg"/></Relationships>
</file>

<file path=ppt/slideLayouts/_rels/slideLayout4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2.svg"/></Relationships>
</file>

<file path=ppt/slideLayouts/_rels/slideLayout4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2.sv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2.svg"/></Relationships>
</file>

<file path=ppt/slideLayouts/_rels/slideLayout4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2.svg"/></Relationships>
</file>

<file path=ppt/slideLayouts/_rels/slideLayout4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2.svg"/></Relationships>
</file>

<file path=ppt/slideLayouts/_rels/slideLayout4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2.svg"/></Relationships>
</file>

<file path=ppt/slideLayouts/_rels/slideLayout4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2.svg"/></Relationships>
</file>

<file path=ppt/slideLayouts/_rels/slideLayout4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2.svg"/></Relationships>
</file>

<file path=ppt/slideLayouts/_rels/slideLayout4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2.svg"/></Relationships>
</file>

<file path=ppt/slideLayouts/_rels/slideLayout4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2.svg"/></Relationships>
</file>

<file path=ppt/slideLayouts/_rels/slideLayout4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4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4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4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4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4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7.xml"/></Relationships>
</file>

<file path=ppt/slideLayouts/_rels/slideLayout4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7.xml"/></Relationships>
</file>

<file path=ppt/slideLayouts/_rels/slideLayout4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7.xml"/></Relationships>
</file>

<file path=ppt/slideLayouts/_rels/slideLayout4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4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4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7.xml"/></Relationships>
</file>

<file path=ppt/slideLayouts/_rels/slideLayout4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7.xml"/></Relationships>
</file>

<file path=ppt/slideLayouts/_rels/slideLayout4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7.xml"/></Relationships>
</file>

<file path=ppt/slideLayouts/_rels/slideLayout4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7.xml"/></Relationships>
</file>

<file path=ppt/slideLayouts/_rels/slideLayout4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7.xml"/></Relationships>
</file>

<file path=ppt/slideLayouts/_rels/slideLayout4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7.xml"/></Relationships>
</file>

<file path=ppt/slideLayouts/_rels/slideLayout4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7.xml"/></Relationships>
</file>

<file path=ppt/slideLayouts/_rels/slideLayout4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4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7.xml"/></Relationships>
</file>

<file path=ppt/slideLayouts/_rels/slideLayout4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7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4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7.xml"/></Relationships>
</file>

<file path=ppt/slideLayouts/_rels/slideLayout4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4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4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7.xml"/></Relationships>
</file>

<file path=ppt/slideLayouts/_rels/slideLayout4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7.xml"/></Relationships>
</file>

<file path=ppt/slideLayouts/_rels/slideLayout4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7.xml"/></Relationships>
</file>

<file path=ppt/slideLayouts/_rels/slideLayout4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7.xml"/></Relationships>
</file>

<file path=ppt/slideLayouts/_rels/slideLayout4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7.xml"/></Relationships>
</file>

<file path=ppt/slideLayouts/_rels/slideLayout4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7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7.xml"/></Relationships>
</file>

<file path=ppt/slideLayouts/_rels/slideLayout4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7.xml"/></Relationships>
</file>

<file path=ppt/slideLayouts/_rels/slideLayout4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4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4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7.xml"/></Relationships>
</file>

<file path=ppt/slideLayouts/_rels/slideLayout4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4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7.xml"/></Relationships>
</file>

<file path=ppt/slideLayouts/_rels/slideLayout4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4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8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2.svg"/></Relationships>
</file>

<file path=ppt/slideLayouts/_rels/slideLayout4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8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2.sv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8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2.svg"/></Relationships>
</file>

<file path=ppt/slideLayouts/_rels/slideLayout4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4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4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4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4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2.svg"/></Relationships>
</file>

<file path=ppt/slideLayouts/_rels/slideLayout4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2.svg"/></Relationships>
</file>

<file path=ppt/slideLayouts/_rels/slideLayout4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2.svg"/></Relationships>
</file>

<file path=ppt/slideLayouts/_rels/slideLayout4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2.svg"/></Relationships>
</file>

<file path=ppt/slideLayouts/_rels/slideLayout4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2.svg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2.svg"/></Relationships>
</file>

<file path=ppt/slideLayouts/_rels/slideLayout4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2.svg"/></Relationships>
</file>

<file path=ppt/slideLayouts/_rels/slideLayout4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2.svg"/></Relationships>
</file>

<file path=ppt/slideLayouts/_rels/slideLayout4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2.svg"/></Relationships>
</file>

<file path=ppt/slideLayouts/_rels/slideLayout4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8.jpe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2.svg"/></Relationships>
</file>

<file path=ppt/slideLayouts/_rels/slideLayout4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8.jpe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2.svg"/></Relationships>
</file>

<file path=ppt/slideLayouts/_rels/slideLayout4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8.jpe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2.svg"/></Relationships>
</file>

<file path=ppt/slideLayouts/_rels/slideLayout4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2.svg"/></Relationships>
</file>

<file path=ppt/slideLayouts/_rels/slideLayout4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2.svg"/></Relationships>
</file>

<file path=ppt/slideLayouts/_rels/slideLayout4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2.svg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2.svg"/></Relationships>
</file>

<file path=ppt/slideLayouts/_rels/slideLayout4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2.svg"/></Relationships>
</file>

<file path=ppt/slideLayouts/_rels/slideLayout4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2.svg"/></Relationships>
</file>

<file path=ppt/slideLayouts/_rels/slideLayout4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2.svg"/></Relationships>
</file>

<file path=ppt/slideLayouts/_rels/slideLayout4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2.svg"/></Relationships>
</file>

<file path=ppt/slideLayouts/_rels/slideLayout4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2.svg"/></Relationships>
</file>

<file path=ppt/slideLayouts/_rels/slideLayout4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2.svg"/></Relationships>
</file>

<file path=ppt/slideLayouts/_rels/slideLayout4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2.svg"/></Relationships>
</file>

<file path=ppt/slideLayouts/_rels/slideLayout4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2.svg"/></Relationships>
</file>

<file path=ppt/slideLayouts/_rels/slideLayout4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2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2.svg"/></Relationships>
</file>

<file path=ppt/slideLayouts/_rels/slideLayout5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2.svg"/></Relationships>
</file>

<file path=ppt/slideLayouts/_rels/slideLayout5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5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5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5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5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5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5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8.xml"/></Relationships>
</file>

<file path=ppt/slideLayouts/_rels/slideLayout5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8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5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8.xml"/></Relationships>
</file>

<file path=ppt/slideLayouts/_rels/slideLayout5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5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5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5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8.xml"/></Relationships>
</file>

<file path=ppt/slideLayouts/_rels/slideLayout5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8.xml"/></Relationships>
</file>

<file path=ppt/slideLayouts/_rels/slideLayout5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8.xml"/></Relationships>
</file>

<file path=ppt/slideLayouts/_rels/slideLayout5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8.xml"/></Relationships>
</file>

<file path=ppt/slideLayouts/_rels/slideLayout5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8.xml"/></Relationships>
</file>

<file path=ppt/slideLayouts/_rels/slideLayout5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8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8.xml"/></Relationships>
</file>

<file path=ppt/slideLayouts/_rels/slideLayout5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8.xml"/></Relationships>
</file>

<file path=ppt/slideLayouts/_rels/slideLayout5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8.xml"/></Relationships>
</file>

<file path=ppt/slideLayouts/_rels/slideLayout5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5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8.xml"/></Relationships>
</file>

<file path=ppt/slideLayouts/_rels/slideLayout5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8.xml"/></Relationships>
</file>

<file path=ppt/slideLayouts/_rels/slideLayout5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5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5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8.xml"/></Relationships>
</file>

<file path=ppt/slideLayouts/_rels/slideLayout5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8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5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8.xml"/></Relationships>
</file>

<file path=ppt/slideLayouts/_rels/slideLayout5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5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8.xml"/></Relationships>
</file>

<file path=ppt/slideLayouts/_rels/slideLayout5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5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8.xml"/></Relationships>
</file>

<file path=ppt/slideLayouts/_rels/slideLayout5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5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8.xml"/></Relationships>
</file>

<file path=ppt/slideLayouts/_rels/slideLayout5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5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8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5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5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8.xml"/></Relationships>
</file>

<file path=ppt/slideLayouts/_rels/slideLayout5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5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8.xml"/></Relationships>
</file>

<file path=ppt/slideLayouts/_rels/slideLayout5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5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16.svg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19.svg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22.svg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16.svg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19.svg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22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20262505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8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26629223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48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1" y="3780000"/>
            <a:ext cx="9287638" cy="1477328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324000">
              <a:lnSpc>
                <a:spcPct val="10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/>
              <a:t>Subhead for headline size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Siemens Digital Industries Software</a:t>
            </a:r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  <p:grpSp>
        <p:nvGrpSpPr>
          <p:cNvPr id="9" name="Gruppieren 3">
            <a:extLst>
              <a:ext uri="{FF2B5EF4-FFF2-40B4-BE49-F238E27FC236}">
                <a16:creationId xmlns:a16="http://schemas.microsoft.com/office/drawing/2014/main" id="{5D30B7E0-C85E-6343-8944-7F90B99F2CE0}"/>
              </a:ext>
            </a:extLst>
          </p:cNvPr>
          <p:cNvGrpSpPr/>
          <p:nvPr userDrawn="1"/>
        </p:nvGrpSpPr>
        <p:grpSpPr>
          <a:xfrm>
            <a:off x="-218016" y="-216000"/>
            <a:ext cx="12630816" cy="7290000"/>
            <a:chOff x="-218016" y="-216000"/>
            <a:chExt cx="12630816" cy="7290000"/>
          </a:xfrm>
        </p:grpSpPr>
        <p:cxnSp>
          <p:nvCxnSpPr>
            <p:cNvPr id="10" name="Gerade Verbindung 2">
              <a:extLst>
                <a:ext uri="{FF2B5EF4-FFF2-40B4-BE49-F238E27FC236}">
                  <a16:creationId xmlns:a16="http://schemas.microsoft.com/office/drawing/2014/main" id="{F705732E-D79D-4A4F-82DB-67CEA9D03383}"/>
                </a:ext>
              </a:extLst>
            </p:cNvPr>
            <p:cNvCxnSpPr/>
            <p:nvPr userDrawn="1"/>
          </p:nvCxnSpPr>
          <p:spPr bwMode="auto">
            <a:xfrm>
              <a:off x="41148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" name="Gerade Verbindung 35">
              <a:extLst>
                <a:ext uri="{FF2B5EF4-FFF2-40B4-BE49-F238E27FC236}">
                  <a16:creationId xmlns:a16="http://schemas.microsoft.com/office/drawing/2014/main" id="{01FA6CCA-6D59-4B4B-8335-87F158D36616}"/>
                </a:ext>
              </a:extLst>
            </p:cNvPr>
            <p:cNvCxnSpPr/>
            <p:nvPr userDrawn="1"/>
          </p:nvCxnSpPr>
          <p:spPr bwMode="auto">
            <a:xfrm>
              <a:off x="58705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Gerade Verbindung 36">
              <a:extLst>
                <a:ext uri="{FF2B5EF4-FFF2-40B4-BE49-F238E27FC236}">
                  <a16:creationId xmlns:a16="http://schemas.microsoft.com/office/drawing/2014/main" id="{DE1BF37B-9892-B040-8DE8-EA304F744305}"/>
                </a:ext>
              </a:extLst>
            </p:cNvPr>
            <p:cNvCxnSpPr/>
            <p:nvPr userDrawn="1"/>
          </p:nvCxnSpPr>
          <p:spPr bwMode="auto">
            <a:xfrm>
              <a:off x="6313932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" name="Gerade Verbindung 37">
              <a:extLst>
                <a:ext uri="{FF2B5EF4-FFF2-40B4-BE49-F238E27FC236}">
                  <a16:creationId xmlns:a16="http://schemas.microsoft.com/office/drawing/2014/main" id="{060DDA3E-B1B8-C446-86F9-F130E869C8CC}"/>
                </a:ext>
              </a:extLst>
            </p:cNvPr>
            <p:cNvCxnSpPr/>
            <p:nvPr userDrawn="1"/>
          </p:nvCxnSpPr>
          <p:spPr bwMode="auto">
            <a:xfrm>
              <a:off x="102799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Gerade Verbindung 38">
              <a:extLst>
                <a:ext uri="{FF2B5EF4-FFF2-40B4-BE49-F238E27FC236}">
                  <a16:creationId xmlns:a16="http://schemas.microsoft.com/office/drawing/2014/main" id="{42EC57E9-7B35-3741-8588-A05DDAC5C98B}"/>
                </a:ext>
              </a:extLst>
            </p:cNvPr>
            <p:cNvCxnSpPr/>
            <p:nvPr userDrawn="1"/>
          </p:nvCxnSpPr>
          <p:spPr bwMode="auto">
            <a:xfrm>
              <a:off x="1178433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" name="Gerade Verbindung 39">
              <a:extLst>
                <a:ext uri="{FF2B5EF4-FFF2-40B4-BE49-F238E27FC236}">
                  <a16:creationId xmlns:a16="http://schemas.microsoft.com/office/drawing/2014/main" id="{260F2B5B-238A-6A40-8E9B-45EC6A84F817}"/>
                </a:ext>
              </a:extLst>
            </p:cNvPr>
            <p:cNvCxnSpPr/>
            <p:nvPr userDrawn="1"/>
          </p:nvCxnSpPr>
          <p:spPr bwMode="auto">
            <a:xfrm rot="5400000">
              <a:off x="12322800" y="39319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" name="Gerade Verbindung 41">
              <a:extLst>
                <a:ext uri="{FF2B5EF4-FFF2-40B4-BE49-F238E27FC236}">
                  <a16:creationId xmlns:a16="http://schemas.microsoft.com/office/drawing/2014/main" id="{B3A88516-B767-8141-9598-4B23AAC49FE3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Gerade Verbindung 42">
              <a:extLst>
                <a:ext uri="{FF2B5EF4-FFF2-40B4-BE49-F238E27FC236}">
                  <a16:creationId xmlns:a16="http://schemas.microsoft.com/office/drawing/2014/main" id="{FC54BFC2-D830-8E40-BEF9-EFB21E87AF12}"/>
                </a:ext>
              </a:extLst>
            </p:cNvPr>
            <p:cNvCxnSpPr/>
            <p:nvPr userDrawn="1"/>
          </p:nvCxnSpPr>
          <p:spPr bwMode="auto">
            <a:xfrm rot="5400000">
              <a:off x="12322800" y="3630168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Gerade Verbindung 43">
              <a:extLst>
                <a:ext uri="{FF2B5EF4-FFF2-40B4-BE49-F238E27FC236}">
                  <a16:creationId xmlns:a16="http://schemas.microsoft.com/office/drawing/2014/main" id="{32789D0A-E6DD-404C-971A-120E4AF8D355}"/>
                </a:ext>
              </a:extLst>
            </p:cNvPr>
            <p:cNvCxnSpPr/>
            <p:nvPr userDrawn="1"/>
          </p:nvCxnSpPr>
          <p:spPr bwMode="auto">
            <a:xfrm rot="5400000">
              <a:off x="12322800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Gerade Verbindung 44">
              <a:extLst>
                <a:ext uri="{FF2B5EF4-FFF2-40B4-BE49-F238E27FC236}">
                  <a16:creationId xmlns:a16="http://schemas.microsoft.com/office/drawing/2014/main" id="{2459A730-5723-894A-8BDA-96768FFECF93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Gerade Verbindung 51">
              <a:extLst>
                <a:ext uri="{FF2B5EF4-FFF2-40B4-BE49-F238E27FC236}">
                  <a16:creationId xmlns:a16="http://schemas.microsoft.com/office/drawing/2014/main" id="{F9590959-0A34-394F-99A2-898EFFC730C9}"/>
                </a:ext>
              </a:extLst>
            </p:cNvPr>
            <p:cNvCxnSpPr/>
            <p:nvPr userDrawn="1"/>
          </p:nvCxnSpPr>
          <p:spPr bwMode="auto">
            <a:xfrm>
              <a:off x="41148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Gerade Verbindung 52">
              <a:extLst>
                <a:ext uri="{FF2B5EF4-FFF2-40B4-BE49-F238E27FC236}">
                  <a16:creationId xmlns:a16="http://schemas.microsoft.com/office/drawing/2014/main" id="{A99E8866-0E23-D841-BA58-999CCF3195E4}"/>
                </a:ext>
              </a:extLst>
            </p:cNvPr>
            <p:cNvCxnSpPr/>
            <p:nvPr userDrawn="1"/>
          </p:nvCxnSpPr>
          <p:spPr bwMode="auto">
            <a:xfrm>
              <a:off x="5870448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Gerade Verbindung 53">
              <a:extLst>
                <a:ext uri="{FF2B5EF4-FFF2-40B4-BE49-F238E27FC236}">
                  <a16:creationId xmlns:a16="http://schemas.microsoft.com/office/drawing/2014/main" id="{2AA76DB6-0211-AB42-A84E-26B86866ECD7}"/>
                </a:ext>
              </a:extLst>
            </p:cNvPr>
            <p:cNvCxnSpPr/>
            <p:nvPr userDrawn="1"/>
          </p:nvCxnSpPr>
          <p:spPr bwMode="auto">
            <a:xfrm>
              <a:off x="6318504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Gerade Verbindung 54">
              <a:extLst>
                <a:ext uri="{FF2B5EF4-FFF2-40B4-BE49-F238E27FC236}">
                  <a16:creationId xmlns:a16="http://schemas.microsoft.com/office/drawing/2014/main" id="{0E1812C7-0AD1-D84C-97F8-4D5E6F7DE0F2}"/>
                </a:ext>
              </a:extLst>
            </p:cNvPr>
            <p:cNvCxnSpPr/>
            <p:nvPr userDrawn="1"/>
          </p:nvCxnSpPr>
          <p:spPr bwMode="auto">
            <a:xfrm>
              <a:off x="1027565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Gerade Verbindung 55">
              <a:extLst>
                <a:ext uri="{FF2B5EF4-FFF2-40B4-BE49-F238E27FC236}">
                  <a16:creationId xmlns:a16="http://schemas.microsoft.com/office/drawing/2014/main" id="{E7FE5640-3A2B-BF44-B165-1C2CF46ECB2E}"/>
                </a:ext>
              </a:extLst>
            </p:cNvPr>
            <p:cNvCxnSpPr/>
            <p:nvPr userDrawn="1"/>
          </p:nvCxnSpPr>
          <p:spPr bwMode="auto">
            <a:xfrm>
              <a:off x="11786616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Gerade Verbindung 56">
              <a:extLst>
                <a:ext uri="{FF2B5EF4-FFF2-40B4-BE49-F238E27FC236}">
                  <a16:creationId xmlns:a16="http://schemas.microsoft.com/office/drawing/2014/main" id="{966A8BEB-0E3A-5A4D-BD6F-528214AF1B28}"/>
                </a:ext>
              </a:extLst>
            </p:cNvPr>
            <p:cNvCxnSpPr/>
            <p:nvPr userDrawn="1"/>
          </p:nvCxnSpPr>
          <p:spPr bwMode="auto">
            <a:xfrm rot="5400000">
              <a:off x="-128016" y="38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" name="Gerade Verbindung 58">
              <a:extLst>
                <a:ext uri="{FF2B5EF4-FFF2-40B4-BE49-F238E27FC236}">
                  <a16:creationId xmlns:a16="http://schemas.microsoft.com/office/drawing/2014/main" id="{2D75810E-B376-D24D-97AC-17F279F9BFB7}"/>
                </a:ext>
              </a:extLst>
            </p:cNvPr>
            <p:cNvCxnSpPr/>
            <p:nvPr userDrawn="1"/>
          </p:nvCxnSpPr>
          <p:spPr bwMode="auto">
            <a:xfrm rot="5400000">
              <a:off x="-126000" y="13230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" name="Gerade Verbindung 59">
              <a:extLst>
                <a:ext uri="{FF2B5EF4-FFF2-40B4-BE49-F238E27FC236}">
                  <a16:creationId xmlns:a16="http://schemas.microsoft.com/office/drawing/2014/main" id="{EC8BCC0A-86D7-7743-B0DE-6EE7746FFAC8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" name="Gerade Verbindung 60">
              <a:extLst>
                <a:ext uri="{FF2B5EF4-FFF2-40B4-BE49-F238E27FC236}">
                  <a16:creationId xmlns:a16="http://schemas.microsoft.com/office/drawing/2014/main" id="{9D08D5ED-5ED5-494E-A99D-4F64ADE315B6}"/>
                </a:ext>
              </a:extLst>
            </p:cNvPr>
            <p:cNvCxnSpPr/>
            <p:nvPr userDrawn="1"/>
          </p:nvCxnSpPr>
          <p:spPr bwMode="auto">
            <a:xfrm rot="5400000">
              <a:off x="-128016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9" name="Gerade Verbindung 61">
              <a:extLst>
                <a:ext uri="{FF2B5EF4-FFF2-40B4-BE49-F238E27FC236}">
                  <a16:creationId xmlns:a16="http://schemas.microsoft.com/office/drawing/2014/main" id="{5E9CD1B1-1E44-C642-90E9-70693D84761D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6155297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6109">
          <p15:clr>
            <a:srgbClr val="65CEFF"/>
          </p15:clr>
        </p15:guide>
        <p15:guide id="3" pos="7416">
          <p15:clr>
            <a:srgbClr val="65CEFF"/>
          </p15:clr>
        </p15:guide>
        <p15:guide id="4" orient="horz" pos="2206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1" y="3780000"/>
            <a:ext cx="9287638" cy="1231106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270000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Siemens Digital Industries Software</a:t>
            </a:r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  <p:grpSp>
        <p:nvGrpSpPr>
          <p:cNvPr id="9" name="Gruppieren 3">
            <a:extLst>
              <a:ext uri="{FF2B5EF4-FFF2-40B4-BE49-F238E27FC236}">
                <a16:creationId xmlns:a16="http://schemas.microsoft.com/office/drawing/2014/main" id="{56AAC322-A587-0D44-9CDC-7DA011D994FD}"/>
              </a:ext>
            </a:extLst>
          </p:cNvPr>
          <p:cNvGrpSpPr/>
          <p:nvPr userDrawn="1"/>
        </p:nvGrpSpPr>
        <p:grpSpPr>
          <a:xfrm>
            <a:off x="-218016" y="-216000"/>
            <a:ext cx="12630816" cy="7290000"/>
            <a:chOff x="-218016" y="-216000"/>
            <a:chExt cx="12630816" cy="7290000"/>
          </a:xfrm>
        </p:grpSpPr>
        <p:cxnSp>
          <p:nvCxnSpPr>
            <p:cNvPr id="10" name="Gerade Verbindung 2">
              <a:extLst>
                <a:ext uri="{FF2B5EF4-FFF2-40B4-BE49-F238E27FC236}">
                  <a16:creationId xmlns:a16="http://schemas.microsoft.com/office/drawing/2014/main" id="{CC8EC03B-39C5-0E45-AD0F-DE2479FFECB9}"/>
                </a:ext>
              </a:extLst>
            </p:cNvPr>
            <p:cNvCxnSpPr/>
            <p:nvPr userDrawn="1"/>
          </p:nvCxnSpPr>
          <p:spPr bwMode="auto">
            <a:xfrm>
              <a:off x="41148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" name="Gerade Verbindung 35">
              <a:extLst>
                <a:ext uri="{FF2B5EF4-FFF2-40B4-BE49-F238E27FC236}">
                  <a16:creationId xmlns:a16="http://schemas.microsoft.com/office/drawing/2014/main" id="{A5B8C075-D469-5945-8A81-FECAB28B4205}"/>
                </a:ext>
              </a:extLst>
            </p:cNvPr>
            <p:cNvCxnSpPr/>
            <p:nvPr userDrawn="1"/>
          </p:nvCxnSpPr>
          <p:spPr bwMode="auto">
            <a:xfrm>
              <a:off x="58705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Gerade Verbindung 36">
              <a:extLst>
                <a:ext uri="{FF2B5EF4-FFF2-40B4-BE49-F238E27FC236}">
                  <a16:creationId xmlns:a16="http://schemas.microsoft.com/office/drawing/2014/main" id="{9E6D37D9-3301-F54F-9272-9D252A6EC58C}"/>
                </a:ext>
              </a:extLst>
            </p:cNvPr>
            <p:cNvCxnSpPr/>
            <p:nvPr userDrawn="1"/>
          </p:nvCxnSpPr>
          <p:spPr bwMode="auto">
            <a:xfrm>
              <a:off x="6313932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" name="Gerade Verbindung 37">
              <a:extLst>
                <a:ext uri="{FF2B5EF4-FFF2-40B4-BE49-F238E27FC236}">
                  <a16:creationId xmlns:a16="http://schemas.microsoft.com/office/drawing/2014/main" id="{595EA0FA-9501-B547-8135-2C3BC9966CA4}"/>
                </a:ext>
              </a:extLst>
            </p:cNvPr>
            <p:cNvCxnSpPr/>
            <p:nvPr userDrawn="1"/>
          </p:nvCxnSpPr>
          <p:spPr bwMode="auto">
            <a:xfrm>
              <a:off x="102799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Gerade Verbindung 38">
              <a:extLst>
                <a:ext uri="{FF2B5EF4-FFF2-40B4-BE49-F238E27FC236}">
                  <a16:creationId xmlns:a16="http://schemas.microsoft.com/office/drawing/2014/main" id="{11D6F0E7-49AB-0E44-A424-AE9E809C800E}"/>
                </a:ext>
              </a:extLst>
            </p:cNvPr>
            <p:cNvCxnSpPr/>
            <p:nvPr userDrawn="1"/>
          </p:nvCxnSpPr>
          <p:spPr bwMode="auto">
            <a:xfrm>
              <a:off x="1178433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" name="Gerade Verbindung 39">
              <a:extLst>
                <a:ext uri="{FF2B5EF4-FFF2-40B4-BE49-F238E27FC236}">
                  <a16:creationId xmlns:a16="http://schemas.microsoft.com/office/drawing/2014/main" id="{B8241830-918C-D640-9D55-215C3DE4BED6}"/>
                </a:ext>
              </a:extLst>
            </p:cNvPr>
            <p:cNvCxnSpPr/>
            <p:nvPr userDrawn="1"/>
          </p:nvCxnSpPr>
          <p:spPr bwMode="auto">
            <a:xfrm rot="5400000">
              <a:off x="12322800" y="39319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" name="Gerade Verbindung 41">
              <a:extLst>
                <a:ext uri="{FF2B5EF4-FFF2-40B4-BE49-F238E27FC236}">
                  <a16:creationId xmlns:a16="http://schemas.microsoft.com/office/drawing/2014/main" id="{1968923F-80FF-8A45-A7BA-12B93FD3E61A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Gerade Verbindung 42">
              <a:extLst>
                <a:ext uri="{FF2B5EF4-FFF2-40B4-BE49-F238E27FC236}">
                  <a16:creationId xmlns:a16="http://schemas.microsoft.com/office/drawing/2014/main" id="{9120F0CB-3F89-FD48-8828-371EFE6E64A5}"/>
                </a:ext>
              </a:extLst>
            </p:cNvPr>
            <p:cNvCxnSpPr/>
            <p:nvPr userDrawn="1"/>
          </p:nvCxnSpPr>
          <p:spPr bwMode="auto">
            <a:xfrm rot="5400000">
              <a:off x="12322800" y="3630168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Gerade Verbindung 43">
              <a:extLst>
                <a:ext uri="{FF2B5EF4-FFF2-40B4-BE49-F238E27FC236}">
                  <a16:creationId xmlns:a16="http://schemas.microsoft.com/office/drawing/2014/main" id="{AE5F0138-FE18-2447-9206-3096D156DCA7}"/>
                </a:ext>
              </a:extLst>
            </p:cNvPr>
            <p:cNvCxnSpPr/>
            <p:nvPr userDrawn="1"/>
          </p:nvCxnSpPr>
          <p:spPr bwMode="auto">
            <a:xfrm rot="5400000">
              <a:off x="12322800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Gerade Verbindung 44">
              <a:extLst>
                <a:ext uri="{FF2B5EF4-FFF2-40B4-BE49-F238E27FC236}">
                  <a16:creationId xmlns:a16="http://schemas.microsoft.com/office/drawing/2014/main" id="{83C7C61E-04DA-5549-B482-33FC7E0BDEF5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Gerade Verbindung 51">
              <a:extLst>
                <a:ext uri="{FF2B5EF4-FFF2-40B4-BE49-F238E27FC236}">
                  <a16:creationId xmlns:a16="http://schemas.microsoft.com/office/drawing/2014/main" id="{FA4769DE-B43A-964E-BFA9-FFA182F859A9}"/>
                </a:ext>
              </a:extLst>
            </p:cNvPr>
            <p:cNvCxnSpPr/>
            <p:nvPr userDrawn="1"/>
          </p:nvCxnSpPr>
          <p:spPr bwMode="auto">
            <a:xfrm>
              <a:off x="41148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Gerade Verbindung 52">
              <a:extLst>
                <a:ext uri="{FF2B5EF4-FFF2-40B4-BE49-F238E27FC236}">
                  <a16:creationId xmlns:a16="http://schemas.microsoft.com/office/drawing/2014/main" id="{91E17DAC-840F-CE4F-93D6-9BD633AB24FA}"/>
                </a:ext>
              </a:extLst>
            </p:cNvPr>
            <p:cNvCxnSpPr/>
            <p:nvPr userDrawn="1"/>
          </p:nvCxnSpPr>
          <p:spPr bwMode="auto">
            <a:xfrm>
              <a:off x="5870448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Gerade Verbindung 53">
              <a:extLst>
                <a:ext uri="{FF2B5EF4-FFF2-40B4-BE49-F238E27FC236}">
                  <a16:creationId xmlns:a16="http://schemas.microsoft.com/office/drawing/2014/main" id="{075373C4-4D07-E84D-BA6C-1B009B58C60F}"/>
                </a:ext>
              </a:extLst>
            </p:cNvPr>
            <p:cNvCxnSpPr/>
            <p:nvPr userDrawn="1"/>
          </p:nvCxnSpPr>
          <p:spPr bwMode="auto">
            <a:xfrm>
              <a:off x="6318504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Gerade Verbindung 54">
              <a:extLst>
                <a:ext uri="{FF2B5EF4-FFF2-40B4-BE49-F238E27FC236}">
                  <a16:creationId xmlns:a16="http://schemas.microsoft.com/office/drawing/2014/main" id="{491EE608-7320-F042-856E-432165CE7594}"/>
                </a:ext>
              </a:extLst>
            </p:cNvPr>
            <p:cNvCxnSpPr/>
            <p:nvPr userDrawn="1"/>
          </p:nvCxnSpPr>
          <p:spPr bwMode="auto">
            <a:xfrm>
              <a:off x="1027565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Gerade Verbindung 55">
              <a:extLst>
                <a:ext uri="{FF2B5EF4-FFF2-40B4-BE49-F238E27FC236}">
                  <a16:creationId xmlns:a16="http://schemas.microsoft.com/office/drawing/2014/main" id="{46F3B282-50D5-114A-81CE-18E1B86FAFA7}"/>
                </a:ext>
              </a:extLst>
            </p:cNvPr>
            <p:cNvCxnSpPr/>
            <p:nvPr userDrawn="1"/>
          </p:nvCxnSpPr>
          <p:spPr bwMode="auto">
            <a:xfrm>
              <a:off x="11786616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Gerade Verbindung 56">
              <a:extLst>
                <a:ext uri="{FF2B5EF4-FFF2-40B4-BE49-F238E27FC236}">
                  <a16:creationId xmlns:a16="http://schemas.microsoft.com/office/drawing/2014/main" id="{3D183DD2-9850-F84D-A98F-EABE4BCEED5C}"/>
                </a:ext>
              </a:extLst>
            </p:cNvPr>
            <p:cNvCxnSpPr/>
            <p:nvPr userDrawn="1"/>
          </p:nvCxnSpPr>
          <p:spPr bwMode="auto">
            <a:xfrm rot="5400000">
              <a:off x="-128016" y="38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" name="Gerade Verbindung 58">
              <a:extLst>
                <a:ext uri="{FF2B5EF4-FFF2-40B4-BE49-F238E27FC236}">
                  <a16:creationId xmlns:a16="http://schemas.microsoft.com/office/drawing/2014/main" id="{CCD88A22-6F41-C44E-8743-8B6862A5793B}"/>
                </a:ext>
              </a:extLst>
            </p:cNvPr>
            <p:cNvCxnSpPr/>
            <p:nvPr userDrawn="1"/>
          </p:nvCxnSpPr>
          <p:spPr bwMode="auto">
            <a:xfrm rot="5400000">
              <a:off x="-126000" y="13230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" name="Gerade Verbindung 59">
              <a:extLst>
                <a:ext uri="{FF2B5EF4-FFF2-40B4-BE49-F238E27FC236}">
                  <a16:creationId xmlns:a16="http://schemas.microsoft.com/office/drawing/2014/main" id="{EC234909-56D8-D848-B9F0-3A5FD9C95AC1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" name="Gerade Verbindung 60">
              <a:extLst>
                <a:ext uri="{FF2B5EF4-FFF2-40B4-BE49-F238E27FC236}">
                  <a16:creationId xmlns:a16="http://schemas.microsoft.com/office/drawing/2014/main" id="{3B01C128-FD60-F642-BEC5-B533A2278417}"/>
                </a:ext>
              </a:extLst>
            </p:cNvPr>
            <p:cNvCxnSpPr/>
            <p:nvPr userDrawn="1"/>
          </p:nvCxnSpPr>
          <p:spPr bwMode="auto">
            <a:xfrm rot="5400000">
              <a:off x="-128016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9" name="Gerade Verbindung 61">
              <a:extLst>
                <a:ext uri="{FF2B5EF4-FFF2-40B4-BE49-F238E27FC236}">
                  <a16:creationId xmlns:a16="http://schemas.microsoft.com/office/drawing/2014/main" id="{25F553AF-29EC-E14F-B878-AF579864F84D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15353768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6109">
          <p15:clr>
            <a:srgbClr val="65CEFF"/>
          </p15:clr>
        </p15:guide>
        <p15:guide id="4" orient="horz" pos="2206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36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1" y="3780000"/>
            <a:ext cx="9287638" cy="1661993"/>
          </a:xfr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1000" b="500"/>
            </a:stretch>
          </a:blipFill>
        </p:spPr>
        <p:txBody>
          <a:bodyPr rIns="0" bIns="0" anchor="t">
            <a:spAutoFit/>
          </a:bodyPr>
          <a:lstStyle>
            <a:lvl1pPr marL="252000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 </a:t>
            </a:r>
            <a:br>
              <a:rPr lang="en-US"/>
            </a:br>
            <a:r>
              <a:rPr lang="en-US"/>
              <a:t>36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36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Siemens Digital Industries Software</a:t>
            </a:r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  <p:grpSp>
        <p:nvGrpSpPr>
          <p:cNvPr id="9" name="Gruppieren 3">
            <a:extLst>
              <a:ext uri="{FF2B5EF4-FFF2-40B4-BE49-F238E27FC236}">
                <a16:creationId xmlns:a16="http://schemas.microsoft.com/office/drawing/2014/main" id="{A77AF10F-158F-C346-8747-EDFC2E4DFC9B}"/>
              </a:ext>
            </a:extLst>
          </p:cNvPr>
          <p:cNvGrpSpPr/>
          <p:nvPr userDrawn="1"/>
        </p:nvGrpSpPr>
        <p:grpSpPr>
          <a:xfrm>
            <a:off x="-218016" y="-216000"/>
            <a:ext cx="12630816" cy="7290000"/>
            <a:chOff x="-218016" y="-216000"/>
            <a:chExt cx="12630816" cy="7290000"/>
          </a:xfrm>
        </p:grpSpPr>
        <p:cxnSp>
          <p:nvCxnSpPr>
            <p:cNvPr id="10" name="Gerade Verbindung 2">
              <a:extLst>
                <a:ext uri="{FF2B5EF4-FFF2-40B4-BE49-F238E27FC236}">
                  <a16:creationId xmlns:a16="http://schemas.microsoft.com/office/drawing/2014/main" id="{F446DFDC-9BF0-0F43-B562-CC194FAEC48A}"/>
                </a:ext>
              </a:extLst>
            </p:cNvPr>
            <p:cNvCxnSpPr/>
            <p:nvPr userDrawn="1"/>
          </p:nvCxnSpPr>
          <p:spPr bwMode="auto">
            <a:xfrm>
              <a:off x="41148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" name="Gerade Verbindung 35">
              <a:extLst>
                <a:ext uri="{FF2B5EF4-FFF2-40B4-BE49-F238E27FC236}">
                  <a16:creationId xmlns:a16="http://schemas.microsoft.com/office/drawing/2014/main" id="{13731EA9-2529-FA49-951E-5D8EC2A94A39}"/>
                </a:ext>
              </a:extLst>
            </p:cNvPr>
            <p:cNvCxnSpPr/>
            <p:nvPr userDrawn="1"/>
          </p:nvCxnSpPr>
          <p:spPr bwMode="auto">
            <a:xfrm>
              <a:off x="58705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Gerade Verbindung 36">
              <a:extLst>
                <a:ext uri="{FF2B5EF4-FFF2-40B4-BE49-F238E27FC236}">
                  <a16:creationId xmlns:a16="http://schemas.microsoft.com/office/drawing/2014/main" id="{2D5134B1-7FD9-6145-A059-C1B164ABAE4B}"/>
                </a:ext>
              </a:extLst>
            </p:cNvPr>
            <p:cNvCxnSpPr/>
            <p:nvPr userDrawn="1"/>
          </p:nvCxnSpPr>
          <p:spPr bwMode="auto">
            <a:xfrm>
              <a:off x="6313932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" name="Gerade Verbindung 37">
              <a:extLst>
                <a:ext uri="{FF2B5EF4-FFF2-40B4-BE49-F238E27FC236}">
                  <a16:creationId xmlns:a16="http://schemas.microsoft.com/office/drawing/2014/main" id="{DD698EC2-9B0A-224F-9101-4F08D6CD4A1E}"/>
                </a:ext>
              </a:extLst>
            </p:cNvPr>
            <p:cNvCxnSpPr/>
            <p:nvPr userDrawn="1"/>
          </p:nvCxnSpPr>
          <p:spPr bwMode="auto">
            <a:xfrm>
              <a:off x="102799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Gerade Verbindung 38">
              <a:extLst>
                <a:ext uri="{FF2B5EF4-FFF2-40B4-BE49-F238E27FC236}">
                  <a16:creationId xmlns:a16="http://schemas.microsoft.com/office/drawing/2014/main" id="{C3196EE8-C18D-0F43-A47C-966F09342A63}"/>
                </a:ext>
              </a:extLst>
            </p:cNvPr>
            <p:cNvCxnSpPr/>
            <p:nvPr userDrawn="1"/>
          </p:nvCxnSpPr>
          <p:spPr bwMode="auto">
            <a:xfrm>
              <a:off x="1178433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" name="Gerade Verbindung 39">
              <a:extLst>
                <a:ext uri="{FF2B5EF4-FFF2-40B4-BE49-F238E27FC236}">
                  <a16:creationId xmlns:a16="http://schemas.microsoft.com/office/drawing/2014/main" id="{0579804E-299D-C34D-A7C4-87A0C3B6EB1F}"/>
                </a:ext>
              </a:extLst>
            </p:cNvPr>
            <p:cNvCxnSpPr/>
            <p:nvPr userDrawn="1"/>
          </p:nvCxnSpPr>
          <p:spPr bwMode="auto">
            <a:xfrm rot="5400000">
              <a:off x="12322800" y="39319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" name="Gerade Verbindung 41">
              <a:extLst>
                <a:ext uri="{FF2B5EF4-FFF2-40B4-BE49-F238E27FC236}">
                  <a16:creationId xmlns:a16="http://schemas.microsoft.com/office/drawing/2014/main" id="{9C106911-B1D8-D940-A775-582CAE9EF475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Gerade Verbindung 42">
              <a:extLst>
                <a:ext uri="{FF2B5EF4-FFF2-40B4-BE49-F238E27FC236}">
                  <a16:creationId xmlns:a16="http://schemas.microsoft.com/office/drawing/2014/main" id="{31421553-45B9-9346-AECF-97332F93FEFF}"/>
                </a:ext>
              </a:extLst>
            </p:cNvPr>
            <p:cNvCxnSpPr/>
            <p:nvPr userDrawn="1"/>
          </p:nvCxnSpPr>
          <p:spPr bwMode="auto">
            <a:xfrm rot="5400000">
              <a:off x="12322800" y="3630168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Gerade Verbindung 43">
              <a:extLst>
                <a:ext uri="{FF2B5EF4-FFF2-40B4-BE49-F238E27FC236}">
                  <a16:creationId xmlns:a16="http://schemas.microsoft.com/office/drawing/2014/main" id="{AC464758-6ED1-2F46-B184-EB1B4EC92079}"/>
                </a:ext>
              </a:extLst>
            </p:cNvPr>
            <p:cNvCxnSpPr/>
            <p:nvPr userDrawn="1"/>
          </p:nvCxnSpPr>
          <p:spPr bwMode="auto">
            <a:xfrm rot="5400000">
              <a:off x="12322800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Gerade Verbindung 44">
              <a:extLst>
                <a:ext uri="{FF2B5EF4-FFF2-40B4-BE49-F238E27FC236}">
                  <a16:creationId xmlns:a16="http://schemas.microsoft.com/office/drawing/2014/main" id="{FDF93D31-DFCC-E24C-B684-3B5DFD7007E5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Gerade Verbindung 51">
              <a:extLst>
                <a:ext uri="{FF2B5EF4-FFF2-40B4-BE49-F238E27FC236}">
                  <a16:creationId xmlns:a16="http://schemas.microsoft.com/office/drawing/2014/main" id="{7F0E7E74-1E06-6D46-A071-68A6F2485B8D}"/>
                </a:ext>
              </a:extLst>
            </p:cNvPr>
            <p:cNvCxnSpPr/>
            <p:nvPr userDrawn="1"/>
          </p:nvCxnSpPr>
          <p:spPr bwMode="auto">
            <a:xfrm>
              <a:off x="41148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Gerade Verbindung 52">
              <a:extLst>
                <a:ext uri="{FF2B5EF4-FFF2-40B4-BE49-F238E27FC236}">
                  <a16:creationId xmlns:a16="http://schemas.microsoft.com/office/drawing/2014/main" id="{3E21427B-C7C7-9649-8D89-24F47E7DF649}"/>
                </a:ext>
              </a:extLst>
            </p:cNvPr>
            <p:cNvCxnSpPr/>
            <p:nvPr userDrawn="1"/>
          </p:nvCxnSpPr>
          <p:spPr bwMode="auto">
            <a:xfrm>
              <a:off x="5870448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Gerade Verbindung 53">
              <a:extLst>
                <a:ext uri="{FF2B5EF4-FFF2-40B4-BE49-F238E27FC236}">
                  <a16:creationId xmlns:a16="http://schemas.microsoft.com/office/drawing/2014/main" id="{7F04AFE7-1B1E-DC4A-A910-774D13684159}"/>
                </a:ext>
              </a:extLst>
            </p:cNvPr>
            <p:cNvCxnSpPr/>
            <p:nvPr userDrawn="1"/>
          </p:nvCxnSpPr>
          <p:spPr bwMode="auto">
            <a:xfrm>
              <a:off x="6318504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Gerade Verbindung 54">
              <a:extLst>
                <a:ext uri="{FF2B5EF4-FFF2-40B4-BE49-F238E27FC236}">
                  <a16:creationId xmlns:a16="http://schemas.microsoft.com/office/drawing/2014/main" id="{333F937F-3713-B640-AA0F-D52F3C98276A}"/>
                </a:ext>
              </a:extLst>
            </p:cNvPr>
            <p:cNvCxnSpPr/>
            <p:nvPr userDrawn="1"/>
          </p:nvCxnSpPr>
          <p:spPr bwMode="auto">
            <a:xfrm>
              <a:off x="1027565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Gerade Verbindung 55">
              <a:extLst>
                <a:ext uri="{FF2B5EF4-FFF2-40B4-BE49-F238E27FC236}">
                  <a16:creationId xmlns:a16="http://schemas.microsoft.com/office/drawing/2014/main" id="{F4CAB2CF-1385-1747-A421-64EFDE105D6F}"/>
                </a:ext>
              </a:extLst>
            </p:cNvPr>
            <p:cNvCxnSpPr/>
            <p:nvPr userDrawn="1"/>
          </p:nvCxnSpPr>
          <p:spPr bwMode="auto">
            <a:xfrm>
              <a:off x="11786616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Gerade Verbindung 56">
              <a:extLst>
                <a:ext uri="{FF2B5EF4-FFF2-40B4-BE49-F238E27FC236}">
                  <a16:creationId xmlns:a16="http://schemas.microsoft.com/office/drawing/2014/main" id="{12C032E3-AC49-D14E-AE86-1BC17F89D5D5}"/>
                </a:ext>
              </a:extLst>
            </p:cNvPr>
            <p:cNvCxnSpPr/>
            <p:nvPr userDrawn="1"/>
          </p:nvCxnSpPr>
          <p:spPr bwMode="auto">
            <a:xfrm rot="5400000">
              <a:off x="-128016" y="38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" name="Gerade Verbindung 58">
              <a:extLst>
                <a:ext uri="{FF2B5EF4-FFF2-40B4-BE49-F238E27FC236}">
                  <a16:creationId xmlns:a16="http://schemas.microsoft.com/office/drawing/2014/main" id="{976F9622-66FB-F641-97A6-87F7321065CD}"/>
                </a:ext>
              </a:extLst>
            </p:cNvPr>
            <p:cNvCxnSpPr/>
            <p:nvPr userDrawn="1"/>
          </p:nvCxnSpPr>
          <p:spPr bwMode="auto">
            <a:xfrm rot="5400000">
              <a:off x="-126000" y="13230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" name="Gerade Verbindung 59">
              <a:extLst>
                <a:ext uri="{FF2B5EF4-FFF2-40B4-BE49-F238E27FC236}">
                  <a16:creationId xmlns:a16="http://schemas.microsoft.com/office/drawing/2014/main" id="{9799DA12-6AB1-6B4E-B08B-036934F7A175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" name="Gerade Verbindung 60">
              <a:extLst>
                <a:ext uri="{FF2B5EF4-FFF2-40B4-BE49-F238E27FC236}">
                  <a16:creationId xmlns:a16="http://schemas.microsoft.com/office/drawing/2014/main" id="{1B5A50F5-A2BF-AF48-A483-E6F72318BA74}"/>
                </a:ext>
              </a:extLst>
            </p:cNvPr>
            <p:cNvCxnSpPr/>
            <p:nvPr userDrawn="1"/>
          </p:nvCxnSpPr>
          <p:spPr bwMode="auto">
            <a:xfrm rot="5400000">
              <a:off x="-128016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9" name="Gerade Verbindung 61">
              <a:extLst>
                <a:ext uri="{FF2B5EF4-FFF2-40B4-BE49-F238E27FC236}">
                  <a16:creationId xmlns:a16="http://schemas.microsoft.com/office/drawing/2014/main" id="{183DBE8E-3651-3A4A-8CDB-685DD0E66BC1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14576073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6109">
          <p15:clr>
            <a:srgbClr val="65CEFF"/>
          </p15:clr>
        </p15:guide>
        <p15:guide id="4" orient="horz" pos="2206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48pt">
    <p:bg>
      <p:bgPr>
        <a:gradFill>
          <a:gsLst>
            <a:gs pos="52000">
              <a:schemeClr val="bg2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1" y="3780000"/>
            <a:ext cx="9287638" cy="1477328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324000">
              <a:lnSpc>
                <a:spcPct val="10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/>
              <a:t>Subhead for headline size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Siemens Digital Industries Software</a:t>
            </a:r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  <p:grpSp>
        <p:nvGrpSpPr>
          <p:cNvPr id="9" name="Gruppieren 3">
            <a:extLst>
              <a:ext uri="{FF2B5EF4-FFF2-40B4-BE49-F238E27FC236}">
                <a16:creationId xmlns:a16="http://schemas.microsoft.com/office/drawing/2014/main" id="{CDBB2564-1FAE-904D-9067-E0C17DC1B4DF}"/>
              </a:ext>
            </a:extLst>
          </p:cNvPr>
          <p:cNvGrpSpPr/>
          <p:nvPr userDrawn="1"/>
        </p:nvGrpSpPr>
        <p:grpSpPr>
          <a:xfrm>
            <a:off x="-218016" y="-216000"/>
            <a:ext cx="12630816" cy="7290000"/>
            <a:chOff x="-218016" y="-216000"/>
            <a:chExt cx="12630816" cy="7290000"/>
          </a:xfrm>
        </p:grpSpPr>
        <p:cxnSp>
          <p:nvCxnSpPr>
            <p:cNvPr id="10" name="Gerade Verbindung 2">
              <a:extLst>
                <a:ext uri="{FF2B5EF4-FFF2-40B4-BE49-F238E27FC236}">
                  <a16:creationId xmlns:a16="http://schemas.microsoft.com/office/drawing/2014/main" id="{6BEB21D0-EF3E-D845-B9EB-F58AFF13BB20}"/>
                </a:ext>
              </a:extLst>
            </p:cNvPr>
            <p:cNvCxnSpPr/>
            <p:nvPr userDrawn="1"/>
          </p:nvCxnSpPr>
          <p:spPr bwMode="auto">
            <a:xfrm>
              <a:off x="41148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" name="Gerade Verbindung 35">
              <a:extLst>
                <a:ext uri="{FF2B5EF4-FFF2-40B4-BE49-F238E27FC236}">
                  <a16:creationId xmlns:a16="http://schemas.microsoft.com/office/drawing/2014/main" id="{60736A09-34A5-BE44-822D-78090BD7F742}"/>
                </a:ext>
              </a:extLst>
            </p:cNvPr>
            <p:cNvCxnSpPr/>
            <p:nvPr userDrawn="1"/>
          </p:nvCxnSpPr>
          <p:spPr bwMode="auto">
            <a:xfrm>
              <a:off x="58705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Gerade Verbindung 36">
              <a:extLst>
                <a:ext uri="{FF2B5EF4-FFF2-40B4-BE49-F238E27FC236}">
                  <a16:creationId xmlns:a16="http://schemas.microsoft.com/office/drawing/2014/main" id="{DEA230E7-ADB1-E141-BC7D-DA43445D39D5}"/>
                </a:ext>
              </a:extLst>
            </p:cNvPr>
            <p:cNvCxnSpPr/>
            <p:nvPr userDrawn="1"/>
          </p:nvCxnSpPr>
          <p:spPr bwMode="auto">
            <a:xfrm>
              <a:off x="6313932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" name="Gerade Verbindung 37">
              <a:extLst>
                <a:ext uri="{FF2B5EF4-FFF2-40B4-BE49-F238E27FC236}">
                  <a16:creationId xmlns:a16="http://schemas.microsoft.com/office/drawing/2014/main" id="{07884ECF-8B14-F54A-BA06-DE345EECE33F}"/>
                </a:ext>
              </a:extLst>
            </p:cNvPr>
            <p:cNvCxnSpPr/>
            <p:nvPr userDrawn="1"/>
          </p:nvCxnSpPr>
          <p:spPr bwMode="auto">
            <a:xfrm>
              <a:off x="102799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Gerade Verbindung 38">
              <a:extLst>
                <a:ext uri="{FF2B5EF4-FFF2-40B4-BE49-F238E27FC236}">
                  <a16:creationId xmlns:a16="http://schemas.microsoft.com/office/drawing/2014/main" id="{C263524C-1EF2-AE41-9C05-DA4D14288882}"/>
                </a:ext>
              </a:extLst>
            </p:cNvPr>
            <p:cNvCxnSpPr/>
            <p:nvPr userDrawn="1"/>
          </p:nvCxnSpPr>
          <p:spPr bwMode="auto">
            <a:xfrm>
              <a:off x="1178433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" name="Gerade Verbindung 39">
              <a:extLst>
                <a:ext uri="{FF2B5EF4-FFF2-40B4-BE49-F238E27FC236}">
                  <a16:creationId xmlns:a16="http://schemas.microsoft.com/office/drawing/2014/main" id="{99344581-36D1-2745-86E9-7A3BC54C60BA}"/>
                </a:ext>
              </a:extLst>
            </p:cNvPr>
            <p:cNvCxnSpPr/>
            <p:nvPr userDrawn="1"/>
          </p:nvCxnSpPr>
          <p:spPr bwMode="auto">
            <a:xfrm rot="5400000">
              <a:off x="12322800" y="39319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" name="Gerade Verbindung 41">
              <a:extLst>
                <a:ext uri="{FF2B5EF4-FFF2-40B4-BE49-F238E27FC236}">
                  <a16:creationId xmlns:a16="http://schemas.microsoft.com/office/drawing/2014/main" id="{B850F3C4-908D-2B42-801B-922F760EEE59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Gerade Verbindung 42">
              <a:extLst>
                <a:ext uri="{FF2B5EF4-FFF2-40B4-BE49-F238E27FC236}">
                  <a16:creationId xmlns:a16="http://schemas.microsoft.com/office/drawing/2014/main" id="{F82E916D-0833-EE4A-982B-61CEED6FD2F5}"/>
                </a:ext>
              </a:extLst>
            </p:cNvPr>
            <p:cNvCxnSpPr/>
            <p:nvPr userDrawn="1"/>
          </p:nvCxnSpPr>
          <p:spPr bwMode="auto">
            <a:xfrm rot="5400000">
              <a:off x="12322800" y="3630168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Gerade Verbindung 43">
              <a:extLst>
                <a:ext uri="{FF2B5EF4-FFF2-40B4-BE49-F238E27FC236}">
                  <a16:creationId xmlns:a16="http://schemas.microsoft.com/office/drawing/2014/main" id="{5050A37F-AA5F-2D48-A115-B66B562B3DE8}"/>
                </a:ext>
              </a:extLst>
            </p:cNvPr>
            <p:cNvCxnSpPr/>
            <p:nvPr userDrawn="1"/>
          </p:nvCxnSpPr>
          <p:spPr bwMode="auto">
            <a:xfrm rot="5400000">
              <a:off x="12322800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Gerade Verbindung 44">
              <a:extLst>
                <a:ext uri="{FF2B5EF4-FFF2-40B4-BE49-F238E27FC236}">
                  <a16:creationId xmlns:a16="http://schemas.microsoft.com/office/drawing/2014/main" id="{6742B941-5584-8D43-AA2B-23C57A2C43FB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Gerade Verbindung 51">
              <a:extLst>
                <a:ext uri="{FF2B5EF4-FFF2-40B4-BE49-F238E27FC236}">
                  <a16:creationId xmlns:a16="http://schemas.microsoft.com/office/drawing/2014/main" id="{8D5BAA46-C3E0-A74D-909A-E80576BB21C7}"/>
                </a:ext>
              </a:extLst>
            </p:cNvPr>
            <p:cNvCxnSpPr/>
            <p:nvPr userDrawn="1"/>
          </p:nvCxnSpPr>
          <p:spPr bwMode="auto">
            <a:xfrm>
              <a:off x="41148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Gerade Verbindung 52">
              <a:extLst>
                <a:ext uri="{FF2B5EF4-FFF2-40B4-BE49-F238E27FC236}">
                  <a16:creationId xmlns:a16="http://schemas.microsoft.com/office/drawing/2014/main" id="{2BD45C55-0431-1E42-AE88-CC7CF1B544F4}"/>
                </a:ext>
              </a:extLst>
            </p:cNvPr>
            <p:cNvCxnSpPr/>
            <p:nvPr userDrawn="1"/>
          </p:nvCxnSpPr>
          <p:spPr bwMode="auto">
            <a:xfrm>
              <a:off x="5870448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Gerade Verbindung 53">
              <a:extLst>
                <a:ext uri="{FF2B5EF4-FFF2-40B4-BE49-F238E27FC236}">
                  <a16:creationId xmlns:a16="http://schemas.microsoft.com/office/drawing/2014/main" id="{E606A71A-ACA6-7447-9040-3327E5398D5E}"/>
                </a:ext>
              </a:extLst>
            </p:cNvPr>
            <p:cNvCxnSpPr/>
            <p:nvPr userDrawn="1"/>
          </p:nvCxnSpPr>
          <p:spPr bwMode="auto">
            <a:xfrm>
              <a:off x="6318504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Gerade Verbindung 54">
              <a:extLst>
                <a:ext uri="{FF2B5EF4-FFF2-40B4-BE49-F238E27FC236}">
                  <a16:creationId xmlns:a16="http://schemas.microsoft.com/office/drawing/2014/main" id="{6ED70D24-5B20-D44D-9C13-F9EF46D9531E}"/>
                </a:ext>
              </a:extLst>
            </p:cNvPr>
            <p:cNvCxnSpPr/>
            <p:nvPr userDrawn="1"/>
          </p:nvCxnSpPr>
          <p:spPr bwMode="auto">
            <a:xfrm>
              <a:off x="1027565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Gerade Verbindung 55">
              <a:extLst>
                <a:ext uri="{FF2B5EF4-FFF2-40B4-BE49-F238E27FC236}">
                  <a16:creationId xmlns:a16="http://schemas.microsoft.com/office/drawing/2014/main" id="{86A66190-91BD-2B47-98C0-A85F25684F87}"/>
                </a:ext>
              </a:extLst>
            </p:cNvPr>
            <p:cNvCxnSpPr/>
            <p:nvPr userDrawn="1"/>
          </p:nvCxnSpPr>
          <p:spPr bwMode="auto">
            <a:xfrm>
              <a:off x="11786616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Gerade Verbindung 56">
              <a:extLst>
                <a:ext uri="{FF2B5EF4-FFF2-40B4-BE49-F238E27FC236}">
                  <a16:creationId xmlns:a16="http://schemas.microsoft.com/office/drawing/2014/main" id="{07E7EF01-3461-6F48-8ED3-9A2BE04294CC}"/>
                </a:ext>
              </a:extLst>
            </p:cNvPr>
            <p:cNvCxnSpPr/>
            <p:nvPr userDrawn="1"/>
          </p:nvCxnSpPr>
          <p:spPr bwMode="auto">
            <a:xfrm rot="5400000">
              <a:off x="-128016" y="38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" name="Gerade Verbindung 58">
              <a:extLst>
                <a:ext uri="{FF2B5EF4-FFF2-40B4-BE49-F238E27FC236}">
                  <a16:creationId xmlns:a16="http://schemas.microsoft.com/office/drawing/2014/main" id="{ADCDCFD7-560D-F146-8301-79D7B6F2B4DA}"/>
                </a:ext>
              </a:extLst>
            </p:cNvPr>
            <p:cNvCxnSpPr/>
            <p:nvPr userDrawn="1"/>
          </p:nvCxnSpPr>
          <p:spPr bwMode="auto">
            <a:xfrm rot="5400000">
              <a:off x="-126000" y="13230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" name="Gerade Verbindung 59">
              <a:extLst>
                <a:ext uri="{FF2B5EF4-FFF2-40B4-BE49-F238E27FC236}">
                  <a16:creationId xmlns:a16="http://schemas.microsoft.com/office/drawing/2014/main" id="{552E3AE9-5ECC-CA49-95B0-973875A548ED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" name="Gerade Verbindung 60">
              <a:extLst>
                <a:ext uri="{FF2B5EF4-FFF2-40B4-BE49-F238E27FC236}">
                  <a16:creationId xmlns:a16="http://schemas.microsoft.com/office/drawing/2014/main" id="{1FC166F5-E82C-554C-B84F-5B1878744729}"/>
                </a:ext>
              </a:extLst>
            </p:cNvPr>
            <p:cNvCxnSpPr/>
            <p:nvPr userDrawn="1"/>
          </p:nvCxnSpPr>
          <p:spPr bwMode="auto">
            <a:xfrm rot="5400000">
              <a:off x="-128016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9" name="Gerade Verbindung 61">
              <a:extLst>
                <a:ext uri="{FF2B5EF4-FFF2-40B4-BE49-F238E27FC236}">
                  <a16:creationId xmlns:a16="http://schemas.microsoft.com/office/drawing/2014/main" id="{7434A299-AF03-374E-91F6-8D7C38890873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7666218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6109">
          <p15:clr>
            <a:srgbClr val="65CEFF"/>
          </p15:clr>
        </p15:guide>
        <p15:guide id="4" orient="horz" pos="2206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40pt">
    <p:bg>
      <p:bgPr>
        <a:gradFill>
          <a:gsLst>
            <a:gs pos="52000">
              <a:schemeClr val="bg2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1" y="3780000"/>
            <a:ext cx="9287638" cy="1231106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270000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Siemens Digital Industries Software</a:t>
            </a:r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  <p:grpSp>
        <p:nvGrpSpPr>
          <p:cNvPr id="9" name="Gruppieren 3">
            <a:extLst>
              <a:ext uri="{FF2B5EF4-FFF2-40B4-BE49-F238E27FC236}">
                <a16:creationId xmlns:a16="http://schemas.microsoft.com/office/drawing/2014/main" id="{EB0229AE-A0A0-CB4C-BC48-6969992344AB}"/>
              </a:ext>
            </a:extLst>
          </p:cNvPr>
          <p:cNvGrpSpPr/>
          <p:nvPr userDrawn="1"/>
        </p:nvGrpSpPr>
        <p:grpSpPr>
          <a:xfrm>
            <a:off x="-218016" y="-216000"/>
            <a:ext cx="12630816" cy="7290000"/>
            <a:chOff x="-218016" y="-216000"/>
            <a:chExt cx="12630816" cy="7290000"/>
          </a:xfrm>
        </p:grpSpPr>
        <p:cxnSp>
          <p:nvCxnSpPr>
            <p:cNvPr id="10" name="Gerade Verbindung 2">
              <a:extLst>
                <a:ext uri="{FF2B5EF4-FFF2-40B4-BE49-F238E27FC236}">
                  <a16:creationId xmlns:a16="http://schemas.microsoft.com/office/drawing/2014/main" id="{18C65F01-37EF-D140-B2F2-407856C77286}"/>
                </a:ext>
              </a:extLst>
            </p:cNvPr>
            <p:cNvCxnSpPr/>
            <p:nvPr userDrawn="1"/>
          </p:nvCxnSpPr>
          <p:spPr bwMode="auto">
            <a:xfrm>
              <a:off x="41148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" name="Gerade Verbindung 35">
              <a:extLst>
                <a:ext uri="{FF2B5EF4-FFF2-40B4-BE49-F238E27FC236}">
                  <a16:creationId xmlns:a16="http://schemas.microsoft.com/office/drawing/2014/main" id="{A4227ACB-6AE0-034D-A89C-76CAAC4D9691}"/>
                </a:ext>
              </a:extLst>
            </p:cNvPr>
            <p:cNvCxnSpPr/>
            <p:nvPr userDrawn="1"/>
          </p:nvCxnSpPr>
          <p:spPr bwMode="auto">
            <a:xfrm>
              <a:off x="58705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Gerade Verbindung 36">
              <a:extLst>
                <a:ext uri="{FF2B5EF4-FFF2-40B4-BE49-F238E27FC236}">
                  <a16:creationId xmlns:a16="http://schemas.microsoft.com/office/drawing/2014/main" id="{9466A4D8-DA55-4247-9B68-DB81ECCACE20}"/>
                </a:ext>
              </a:extLst>
            </p:cNvPr>
            <p:cNvCxnSpPr/>
            <p:nvPr userDrawn="1"/>
          </p:nvCxnSpPr>
          <p:spPr bwMode="auto">
            <a:xfrm>
              <a:off x="6313932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" name="Gerade Verbindung 37">
              <a:extLst>
                <a:ext uri="{FF2B5EF4-FFF2-40B4-BE49-F238E27FC236}">
                  <a16:creationId xmlns:a16="http://schemas.microsoft.com/office/drawing/2014/main" id="{B30F1561-A307-2741-A027-37F5110EE56A}"/>
                </a:ext>
              </a:extLst>
            </p:cNvPr>
            <p:cNvCxnSpPr/>
            <p:nvPr userDrawn="1"/>
          </p:nvCxnSpPr>
          <p:spPr bwMode="auto">
            <a:xfrm>
              <a:off x="102799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Gerade Verbindung 38">
              <a:extLst>
                <a:ext uri="{FF2B5EF4-FFF2-40B4-BE49-F238E27FC236}">
                  <a16:creationId xmlns:a16="http://schemas.microsoft.com/office/drawing/2014/main" id="{5E5BAC6B-779F-CD48-8952-18AFCAE522A0}"/>
                </a:ext>
              </a:extLst>
            </p:cNvPr>
            <p:cNvCxnSpPr/>
            <p:nvPr userDrawn="1"/>
          </p:nvCxnSpPr>
          <p:spPr bwMode="auto">
            <a:xfrm>
              <a:off x="1178433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" name="Gerade Verbindung 39">
              <a:extLst>
                <a:ext uri="{FF2B5EF4-FFF2-40B4-BE49-F238E27FC236}">
                  <a16:creationId xmlns:a16="http://schemas.microsoft.com/office/drawing/2014/main" id="{AD81B65A-537E-8143-AF30-D943C9594DC5}"/>
                </a:ext>
              </a:extLst>
            </p:cNvPr>
            <p:cNvCxnSpPr/>
            <p:nvPr userDrawn="1"/>
          </p:nvCxnSpPr>
          <p:spPr bwMode="auto">
            <a:xfrm rot="5400000">
              <a:off x="12322800" y="39319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" name="Gerade Verbindung 41">
              <a:extLst>
                <a:ext uri="{FF2B5EF4-FFF2-40B4-BE49-F238E27FC236}">
                  <a16:creationId xmlns:a16="http://schemas.microsoft.com/office/drawing/2014/main" id="{BE0C7608-4AB2-7C44-8170-54EC88D82EA1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Gerade Verbindung 42">
              <a:extLst>
                <a:ext uri="{FF2B5EF4-FFF2-40B4-BE49-F238E27FC236}">
                  <a16:creationId xmlns:a16="http://schemas.microsoft.com/office/drawing/2014/main" id="{7AECEE15-AF70-BD49-9F30-501721A16EB3}"/>
                </a:ext>
              </a:extLst>
            </p:cNvPr>
            <p:cNvCxnSpPr/>
            <p:nvPr userDrawn="1"/>
          </p:nvCxnSpPr>
          <p:spPr bwMode="auto">
            <a:xfrm rot="5400000">
              <a:off x="12322800" y="3630168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Gerade Verbindung 43">
              <a:extLst>
                <a:ext uri="{FF2B5EF4-FFF2-40B4-BE49-F238E27FC236}">
                  <a16:creationId xmlns:a16="http://schemas.microsoft.com/office/drawing/2014/main" id="{8DBD2C83-E024-3348-9988-41F83CE81A8A}"/>
                </a:ext>
              </a:extLst>
            </p:cNvPr>
            <p:cNvCxnSpPr/>
            <p:nvPr userDrawn="1"/>
          </p:nvCxnSpPr>
          <p:spPr bwMode="auto">
            <a:xfrm rot="5400000">
              <a:off x="12322800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Gerade Verbindung 44">
              <a:extLst>
                <a:ext uri="{FF2B5EF4-FFF2-40B4-BE49-F238E27FC236}">
                  <a16:creationId xmlns:a16="http://schemas.microsoft.com/office/drawing/2014/main" id="{81264A0D-8138-DD43-8769-787FA4E3EAE3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Gerade Verbindung 51">
              <a:extLst>
                <a:ext uri="{FF2B5EF4-FFF2-40B4-BE49-F238E27FC236}">
                  <a16:creationId xmlns:a16="http://schemas.microsoft.com/office/drawing/2014/main" id="{3BE20A05-CD82-5944-B28C-EE0A685FD586}"/>
                </a:ext>
              </a:extLst>
            </p:cNvPr>
            <p:cNvCxnSpPr/>
            <p:nvPr userDrawn="1"/>
          </p:nvCxnSpPr>
          <p:spPr bwMode="auto">
            <a:xfrm>
              <a:off x="41148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Gerade Verbindung 52">
              <a:extLst>
                <a:ext uri="{FF2B5EF4-FFF2-40B4-BE49-F238E27FC236}">
                  <a16:creationId xmlns:a16="http://schemas.microsoft.com/office/drawing/2014/main" id="{0C7DDD21-D3FE-C949-B655-B0A9B1DFE809}"/>
                </a:ext>
              </a:extLst>
            </p:cNvPr>
            <p:cNvCxnSpPr/>
            <p:nvPr userDrawn="1"/>
          </p:nvCxnSpPr>
          <p:spPr bwMode="auto">
            <a:xfrm>
              <a:off x="5870448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Gerade Verbindung 53">
              <a:extLst>
                <a:ext uri="{FF2B5EF4-FFF2-40B4-BE49-F238E27FC236}">
                  <a16:creationId xmlns:a16="http://schemas.microsoft.com/office/drawing/2014/main" id="{FC7BB3E8-A213-0446-9304-7A9B51BE3C6A}"/>
                </a:ext>
              </a:extLst>
            </p:cNvPr>
            <p:cNvCxnSpPr/>
            <p:nvPr userDrawn="1"/>
          </p:nvCxnSpPr>
          <p:spPr bwMode="auto">
            <a:xfrm>
              <a:off x="6318504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Gerade Verbindung 54">
              <a:extLst>
                <a:ext uri="{FF2B5EF4-FFF2-40B4-BE49-F238E27FC236}">
                  <a16:creationId xmlns:a16="http://schemas.microsoft.com/office/drawing/2014/main" id="{3B2DC09C-FDEC-B64A-A5F3-C29E62BAC91E}"/>
                </a:ext>
              </a:extLst>
            </p:cNvPr>
            <p:cNvCxnSpPr/>
            <p:nvPr userDrawn="1"/>
          </p:nvCxnSpPr>
          <p:spPr bwMode="auto">
            <a:xfrm>
              <a:off x="1027565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Gerade Verbindung 55">
              <a:extLst>
                <a:ext uri="{FF2B5EF4-FFF2-40B4-BE49-F238E27FC236}">
                  <a16:creationId xmlns:a16="http://schemas.microsoft.com/office/drawing/2014/main" id="{7FF0001D-2872-5744-9421-830967A21AFC}"/>
                </a:ext>
              </a:extLst>
            </p:cNvPr>
            <p:cNvCxnSpPr/>
            <p:nvPr userDrawn="1"/>
          </p:nvCxnSpPr>
          <p:spPr bwMode="auto">
            <a:xfrm>
              <a:off x="11786616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Gerade Verbindung 56">
              <a:extLst>
                <a:ext uri="{FF2B5EF4-FFF2-40B4-BE49-F238E27FC236}">
                  <a16:creationId xmlns:a16="http://schemas.microsoft.com/office/drawing/2014/main" id="{089131F7-8FE6-6546-B30C-5B9C39E1A213}"/>
                </a:ext>
              </a:extLst>
            </p:cNvPr>
            <p:cNvCxnSpPr/>
            <p:nvPr userDrawn="1"/>
          </p:nvCxnSpPr>
          <p:spPr bwMode="auto">
            <a:xfrm rot="5400000">
              <a:off x="-128016" y="38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" name="Gerade Verbindung 58">
              <a:extLst>
                <a:ext uri="{FF2B5EF4-FFF2-40B4-BE49-F238E27FC236}">
                  <a16:creationId xmlns:a16="http://schemas.microsoft.com/office/drawing/2014/main" id="{AC8E0E8A-1E19-BB49-8311-E20DA72FF227}"/>
                </a:ext>
              </a:extLst>
            </p:cNvPr>
            <p:cNvCxnSpPr/>
            <p:nvPr userDrawn="1"/>
          </p:nvCxnSpPr>
          <p:spPr bwMode="auto">
            <a:xfrm rot="5400000">
              <a:off x="-126000" y="13230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" name="Gerade Verbindung 59">
              <a:extLst>
                <a:ext uri="{FF2B5EF4-FFF2-40B4-BE49-F238E27FC236}">
                  <a16:creationId xmlns:a16="http://schemas.microsoft.com/office/drawing/2014/main" id="{4586611B-DABA-474F-8041-50D4418E656D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" name="Gerade Verbindung 60">
              <a:extLst>
                <a:ext uri="{FF2B5EF4-FFF2-40B4-BE49-F238E27FC236}">
                  <a16:creationId xmlns:a16="http://schemas.microsoft.com/office/drawing/2014/main" id="{DF2F26A7-88A6-8149-9C9D-F0F38764ECAE}"/>
                </a:ext>
              </a:extLst>
            </p:cNvPr>
            <p:cNvCxnSpPr/>
            <p:nvPr userDrawn="1"/>
          </p:nvCxnSpPr>
          <p:spPr bwMode="auto">
            <a:xfrm rot="5400000">
              <a:off x="-128016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9" name="Gerade Verbindung 61">
              <a:extLst>
                <a:ext uri="{FF2B5EF4-FFF2-40B4-BE49-F238E27FC236}">
                  <a16:creationId xmlns:a16="http://schemas.microsoft.com/office/drawing/2014/main" id="{75D05C79-E1A9-9341-A4C3-716EF4ED62CF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1049750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6109">
          <p15:clr>
            <a:srgbClr val="65CEFF"/>
          </p15:clr>
        </p15:guide>
        <p15:guide id="4" orient="horz" pos="2206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36pt">
    <p:bg>
      <p:bgPr>
        <a:gradFill>
          <a:gsLst>
            <a:gs pos="52000">
              <a:schemeClr val="bg2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1" y="3780000"/>
            <a:ext cx="9287638" cy="1661993"/>
          </a:xfr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1000" b="500"/>
            </a:stretch>
          </a:blipFill>
        </p:spPr>
        <p:txBody>
          <a:bodyPr rIns="0" bIns="0" anchor="t">
            <a:spAutoFit/>
          </a:bodyPr>
          <a:lstStyle>
            <a:lvl1pPr marL="252000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 </a:t>
            </a:r>
            <a:br>
              <a:rPr lang="en-US"/>
            </a:br>
            <a:r>
              <a:rPr lang="en-US"/>
              <a:t>36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36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Siemens Digital Industries Software</a:t>
            </a:r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  <p:grpSp>
        <p:nvGrpSpPr>
          <p:cNvPr id="9" name="Gruppieren 3">
            <a:extLst>
              <a:ext uri="{FF2B5EF4-FFF2-40B4-BE49-F238E27FC236}">
                <a16:creationId xmlns:a16="http://schemas.microsoft.com/office/drawing/2014/main" id="{A8100205-D20B-3242-A3A5-4BA81450BB6B}"/>
              </a:ext>
            </a:extLst>
          </p:cNvPr>
          <p:cNvGrpSpPr/>
          <p:nvPr userDrawn="1"/>
        </p:nvGrpSpPr>
        <p:grpSpPr>
          <a:xfrm>
            <a:off x="-218016" y="-216000"/>
            <a:ext cx="12630816" cy="7290000"/>
            <a:chOff x="-218016" y="-216000"/>
            <a:chExt cx="12630816" cy="7290000"/>
          </a:xfrm>
        </p:grpSpPr>
        <p:cxnSp>
          <p:nvCxnSpPr>
            <p:cNvPr id="10" name="Gerade Verbindung 2">
              <a:extLst>
                <a:ext uri="{FF2B5EF4-FFF2-40B4-BE49-F238E27FC236}">
                  <a16:creationId xmlns:a16="http://schemas.microsoft.com/office/drawing/2014/main" id="{F53DA42E-4013-124A-B141-F95745077564}"/>
                </a:ext>
              </a:extLst>
            </p:cNvPr>
            <p:cNvCxnSpPr/>
            <p:nvPr userDrawn="1"/>
          </p:nvCxnSpPr>
          <p:spPr bwMode="auto">
            <a:xfrm>
              <a:off x="41148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" name="Gerade Verbindung 35">
              <a:extLst>
                <a:ext uri="{FF2B5EF4-FFF2-40B4-BE49-F238E27FC236}">
                  <a16:creationId xmlns:a16="http://schemas.microsoft.com/office/drawing/2014/main" id="{7CDC4676-69E8-454C-A33B-50318377959D}"/>
                </a:ext>
              </a:extLst>
            </p:cNvPr>
            <p:cNvCxnSpPr/>
            <p:nvPr userDrawn="1"/>
          </p:nvCxnSpPr>
          <p:spPr bwMode="auto">
            <a:xfrm>
              <a:off x="58705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Gerade Verbindung 36">
              <a:extLst>
                <a:ext uri="{FF2B5EF4-FFF2-40B4-BE49-F238E27FC236}">
                  <a16:creationId xmlns:a16="http://schemas.microsoft.com/office/drawing/2014/main" id="{DB3C18BF-8CBB-204E-85FD-6C57AE0A9BE8}"/>
                </a:ext>
              </a:extLst>
            </p:cNvPr>
            <p:cNvCxnSpPr/>
            <p:nvPr userDrawn="1"/>
          </p:nvCxnSpPr>
          <p:spPr bwMode="auto">
            <a:xfrm>
              <a:off x="6313932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" name="Gerade Verbindung 37">
              <a:extLst>
                <a:ext uri="{FF2B5EF4-FFF2-40B4-BE49-F238E27FC236}">
                  <a16:creationId xmlns:a16="http://schemas.microsoft.com/office/drawing/2014/main" id="{AF4C8CF8-5970-F047-991F-934EE08D99C0}"/>
                </a:ext>
              </a:extLst>
            </p:cNvPr>
            <p:cNvCxnSpPr/>
            <p:nvPr userDrawn="1"/>
          </p:nvCxnSpPr>
          <p:spPr bwMode="auto">
            <a:xfrm>
              <a:off x="102799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Gerade Verbindung 38">
              <a:extLst>
                <a:ext uri="{FF2B5EF4-FFF2-40B4-BE49-F238E27FC236}">
                  <a16:creationId xmlns:a16="http://schemas.microsoft.com/office/drawing/2014/main" id="{A3452B59-5D95-7949-8D4C-37A5A576AFE0}"/>
                </a:ext>
              </a:extLst>
            </p:cNvPr>
            <p:cNvCxnSpPr/>
            <p:nvPr userDrawn="1"/>
          </p:nvCxnSpPr>
          <p:spPr bwMode="auto">
            <a:xfrm>
              <a:off x="1178433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" name="Gerade Verbindung 39">
              <a:extLst>
                <a:ext uri="{FF2B5EF4-FFF2-40B4-BE49-F238E27FC236}">
                  <a16:creationId xmlns:a16="http://schemas.microsoft.com/office/drawing/2014/main" id="{F001C4A5-AD36-E44A-B263-18D9C4512BB5}"/>
                </a:ext>
              </a:extLst>
            </p:cNvPr>
            <p:cNvCxnSpPr/>
            <p:nvPr userDrawn="1"/>
          </p:nvCxnSpPr>
          <p:spPr bwMode="auto">
            <a:xfrm rot="5400000">
              <a:off x="12322800" y="39319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" name="Gerade Verbindung 41">
              <a:extLst>
                <a:ext uri="{FF2B5EF4-FFF2-40B4-BE49-F238E27FC236}">
                  <a16:creationId xmlns:a16="http://schemas.microsoft.com/office/drawing/2014/main" id="{17A0914D-3D31-6F49-B7FA-D84E0C086036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Gerade Verbindung 42">
              <a:extLst>
                <a:ext uri="{FF2B5EF4-FFF2-40B4-BE49-F238E27FC236}">
                  <a16:creationId xmlns:a16="http://schemas.microsoft.com/office/drawing/2014/main" id="{DAA6DA7F-8FBB-864C-9EA8-2EB248F1E06A}"/>
                </a:ext>
              </a:extLst>
            </p:cNvPr>
            <p:cNvCxnSpPr/>
            <p:nvPr userDrawn="1"/>
          </p:nvCxnSpPr>
          <p:spPr bwMode="auto">
            <a:xfrm rot="5400000">
              <a:off x="12322800" y="3630168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Gerade Verbindung 43">
              <a:extLst>
                <a:ext uri="{FF2B5EF4-FFF2-40B4-BE49-F238E27FC236}">
                  <a16:creationId xmlns:a16="http://schemas.microsoft.com/office/drawing/2014/main" id="{6496FF78-CBFC-C144-A0B0-BFD836E16A37}"/>
                </a:ext>
              </a:extLst>
            </p:cNvPr>
            <p:cNvCxnSpPr/>
            <p:nvPr userDrawn="1"/>
          </p:nvCxnSpPr>
          <p:spPr bwMode="auto">
            <a:xfrm rot="5400000">
              <a:off x="12322800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Gerade Verbindung 44">
              <a:extLst>
                <a:ext uri="{FF2B5EF4-FFF2-40B4-BE49-F238E27FC236}">
                  <a16:creationId xmlns:a16="http://schemas.microsoft.com/office/drawing/2014/main" id="{D3DA9FDF-276B-2545-820B-9480CA6E3040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Gerade Verbindung 51">
              <a:extLst>
                <a:ext uri="{FF2B5EF4-FFF2-40B4-BE49-F238E27FC236}">
                  <a16:creationId xmlns:a16="http://schemas.microsoft.com/office/drawing/2014/main" id="{6FD0B97B-7121-E547-AB46-08773A6B6071}"/>
                </a:ext>
              </a:extLst>
            </p:cNvPr>
            <p:cNvCxnSpPr/>
            <p:nvPr userDrawn="1"/>
          </p:nvCxnSpPr>
          <p:spPr bwMode="auto">
            <a:xfrm>
              <a:off x="41148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Gerade Verbindung 52">
              <a:extLst>
                <a:ext uri="{FF2B5EF4-FFF2-40B4-BE49-F238E27FC236}">
                  <a16:creationId xmlns:a16="http://schemas.microsoft.com/office/drawing/2014/main" id="{D0C1545C-909B-314B-8101-132F92176D50}"/>
                </a:ext>
              </a:extLst>
            </p:cNvPr>
            <p:cNvCxnSpPr/>
            <p:nvPr userDrawn="1"/>
          </p:nvCxnSpPr>
          <p:spPr bwMode="auto">
            <a:xfrm>
              <a:off x="5870448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Gerade Verbindung 53">
              <a:extLst>
                <a:ext uri="{FF2B5EF4-FFF2-40B4-BE49-F238E27FC236}">
                  <a16:creationId xmlns:a16="http://schemas.microsoft.com/office/drawing/2014/main" id="{DC737D53-697F-8248-8617-1C0414D107D2}"/>
                </a:ext>
              </a:extLst>
            </p:cNvPr>
            <p:cNvCxnSpPr/>
            <p:nvPr userDrawn="1"/>
          </p:nvCxnSpPr>
          <p:spPr bwMode="auto">
            <a:xfrm>
              <a:off x="6318504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Gerade Verbindung 54">
              <a:extLst>
                <a:ext uri="{FF2B5EF4-FFF2-40B4-BE49-F238E27FC236}">
                  <a16:creationId xmlns:a16="http://schemas.microsoft.com/office/drawing/2014/main" id="{50392668-ECB9-EC4A-B38F-E8C7A0A57613}"/>
                </a:ext>
              </a:extLst>
            </p:cNvPr>
            <p:cNvCxnSpPr/>
            <p:nvPr userDrawn="1"/>
          </p:nvCxnSpPr>
          <p:spPr bwMode="auto">
            <a:xfrm>
              <a:off x="1027565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Gerade Verbindung 55">
              <a:extLst>
                <a:ext uri="{FF2B5EF4-FFF2-40B4-BE49-F238E27FC236}">
                  <a16:creationId xmlns:a16="http://schemas.microsoft.com/office/drawing/2014/main" id="{66857A4F-6F65-DB4E-A9FB-A32AF6C96477}"/>
                </a:ext>
              </a:extLst>
            </p:cNvPr>
            <p:cNvCxnSpPr/>
            <p:nvPr userDrawn="1"/>
          </p:nvCxnSpPr>
          <p:spPr bwMode="auto">
            <a:xfrm>
              <a:off x="11786616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Gerade Verbindung 56">
              <a:extLst>
                <a:ext uri="{FF2B5EF4-FFF2-40B4-BE49-F238E27FC236}">
                  <a16:creationId xmlns:a16="http://schemas.microsoft.com/office/drawing/2014/main" id="{87BF39A1-5714-C149-BC63-997FDD7883F0}"/>
                </a:ext>
              </a:extLst>
            </p:cNvPr>
            <p:cNvCxnSpPr/>
            <p:nvPr userDrawn="1"/>
          </p:nvCxnSpPr>
          <p:spPr bwMode="auto">
            <a:xfrm rot="5400000">
              <a:off x="-128016" y="38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" name="Gerade Verbindung 58">
              <a:extLst>
                <a:ext uri="{FF2B5EF4-FFF2-40B4-BE49-F238E27FC236}">
                  <a16:creationId xmlns:a16="http://schemas.microsoft.com/office/drawing/2014/main" id="{CC709433-2186-4649-9480-21E49AD0A7A2}"/>
                </a:ext>
              </a:extLst>
            </p:cNvPr>
            <p:cNvCxnSpPr/>
            <p:nvPr userDrawn="1"/>
          </p:nvCxnSpPr>
          <p:spPr bwMode="auto">
            <a:xfrm rot="5400000">
              <a:off x="-126000" y="13230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" name="Gerade Verbindung 59">
              <a:extLst>
                <a:ext uri="{FF2B5EF4-FFF2-40B4-BE49-F238E27FC236}">
                  <a16:creationId xmlns:a16="http://schemas.microsoft.com/office/drawing/2014/main" id="{29310353-24A8-8840-9BA3-E7CB86E12A44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" name="Gerade Verbindung 60">
              <a:extLst>
                <a:ext uri="{FF2B5EF4-FFF2-40B4-BE49-F238E27FC236}">
                  <a16:creationId xmlns:a16="http://schemas.microsoft.com/office/drawing/2014/main" id="{A1BB35F5-6F81-074B-8C82-70818DDE9502}"/>
                </a:ext>
              </a:extLst>
            </p:cNvPr>
            <p:cNvCxnSpPr/>
            <p:nvPr userDrawn="1"/>
          </p:nvCxnSpPr>
          <p:spPr bwMode="auto">
            <a:xfrm rot="5400000">
              <a:off x="-128016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9" name="Gerade Verbindung 61">
              <a:extLst>
                <a:ext uri="{FF2B5EF4-FFF2-40B4-BE49-F238E27FC236}">
                  <a16:creationId xmlns:a16="http://schemas.microsoft.com/office/drawing/2014/main" id="{FB98052A-4F05-0448-8435-F94F72C97723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30902991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6109">
          <p15:clr>
            <a:srgbClr val="65CEFF"/>
          </p15:clr>
        </p15:guide>
        <p15:guide id="4" orient="horz" pos="2206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0" y="1414463"/>
            <a:ext cx="11376788" cy="2462213"/>
          </a:xfr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b="700"/>
            </a:stretch>
          </a:blipFill>
        </p:spPr>
        <p:txBody>
          <a:bodyPr rIns="0" bIns="0" anchor="t" anchorCtr="0">
            <a:spAutoFit/>
          </a:bodyPr>
          <a:lstStyle>
            <a:lvl1pPr marL="540000">
              <a:lnSpc>
                <a:spcPct val="100000"/>
              </a:lnSpc>
              <a:defRPr sz="8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3" y="3876675"/>
            <a:ext cx="9288000" cy="1930399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EDBCA456-A643-45C8-9383-5A06099EB6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/>
              <a:t>Restricted | © Siemens 2023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5B05DC85-FD3C-4245-83A1-F6197CB9E08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  <p:grpSp>
        <p:nvGrpSpPr>
          <p:cNvPr id="7" name="Gruppieren 3">
            <a:extLst>
              <a:ext uri="{FF2B5EF4-FFF2-40B4-BE49-F238E27FC236}">
                <a16:creationId xmlns:a16="http://schemas.microsoft.com/office/drawing/2014/main" id="{A7F1AE90-14FD-464F-8345-41F570EFCAA5}"/>
              </a:ext>
            </a:extLst>
          </p:cNvPr>
          <p:cNvGrpSpPr/>
          <p:nvPr userDrawn="1"/>
        </p:nvGrpSpPr>
        <p:grpSpPr>
          <a:xfrm>
            <a:off x="-218016" y="-216000"/>
            <a:ext cx="12630816" cy="7290000"/>
            <a:chOff x="-218016" y="-216000"/>
            <a:chExt cx="12630816" cy="7290000"/>
          </a:xfrm>
        </p:grpSpPr>
        <p:cxnSp>
          <p:nvCxnSpPr>
            <p:cNvPr id="8" name="Gerade Verbindung 2">
              <a:extLst>
                <a:ext uri="{FF2B5EF4-FFF2-40B4-BE49-F238E27FC236}">
                  <a16:creationId xmlns:a16="http://schemas.microsoft.com/office/drawing/2014/main" id="{9C8519DC-E4B1-014B-9FB8-D37EEBDAA687}"/>
                </a:ext>
              </a:extLst>
            </p:cNvPr>
            <p:cNvCxnSpPr/>
            <p:nvPr userDrawn="1"/>
          </p:nvCxnSpPr>
          <p:spPr bwMode="auto">
            <a:xfrm>
              <a:off x="41148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" name="Gerade Verbindung 35">
              <a:extLst>
                <a:ext uri="{FF2B5EF4-FFF2-40B4-BE49-F238E27FC236}">
                  <a16:creationId xmlns:a16="http://schemas.microsoft.com/office/drawing/2014/main" id="{D51E4660-226C-A548-9C18-2F534D42797D}"/>
                </a:ext>
              </a:extLst>
            </p:cNvPr>
            <p:cNvCxnSpPr/>
            <p:nvPr userDrawn="1"/>
          </p:nvCxnSpPr>
          <p:spPr bwMode="auto">
            <a:xfrm>
              <a:off x="58705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" name="Gerade Verbindung 36">
              <a:extLst>
                <a:ext uri="{FF2B5EF4-FFF2-40B4-BE49-F238E27FC236}">
                  <a16:creationId xmlns:a16="http://schemas.microsoft.com/office/drawing/2014/main" id="{705FBED6-14D1-3644-97A8-D2A387F7027D}"/>
                </a:ext>
              </a:extLst>
            </p:cNvPr>
            <p:cNvCxnSpPr/>
            <p:nvPr userDrawn="1"/>
          </p:nvCxnSpPr>
          <p:spPr bwMode="auto">
            <a:xfrm>
              <a:off x="6313932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Gerade Verbindung 37">
              <a:extLst>
                <a:ext uri="{FF2B5EF4-FFF2-40B4-BE49-F238E27FC236}">
                  <a16:creationId xmlns:a16="http://schemas.microsoft.com/office/drawing/2014/main" id="{6321C712-F33B-1943-9DEE-0D476E2458AA}"/>
                </a:ext>
              </a:extLst>
            </p:cNvPr>
            <p:cNvCxnSpPr/>
            <p:nvPr userDrawn="1"/>
          </p:nvCxnSpPr>
          <p:spPr bwMode="auto">
            <a:xfrm>
              <a:off x="102799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" name="Gerade Verbindung 38">
              <a:extLst>
                <a:ext uri="{FF2B5EF4-FFF2-40B4-BE49-F238E27FC236}">
                  <a16:creationId xmlns:a16="http://schemas.microsoft.com/office/drawing/2014/main" id="{99C5BAB4-72EC-104E-814E-8E2DCD613D55}"/>
                </a:ext>
              </a:extLst>
            </p:cNvPr>
            <p:cNvCxnSpPr/>
            <p:nvPr userDrawn="1"/>
          </p:nvCxnSpPr>
          <p:spPr bwMode="auto">
            <a:xfrm>
              <a:off x="1178433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Gerade Verbindung 39">
              <a:extLst>
                <a:ext uri="{FF2B5EF4-FFF2-40B4-BE49-F238E27FC236}">
                  <a16:creationId xmlns:a16="http://schemas.microsoft.com/office/drawing/2014/main" id="{27C1853F-6D3C-584E-A7BE-366C25B8AC87}"/>
                </a:ext>
              </a:extLst>
            </p:cNvPr>
            <p:cNvCxnSpPr/>
            <p:nvPr userDrawn="1"/>
          </p:nvCxnSpPr>
          <p:spPr bwMode="auto">
            <a:xfrm rot="5400000">
              <a:off x="12322800" y="39319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" name="Gerade Verbindung 41">
              <a:extLst>
                <a:ext uri="{FF2B5EF4-FFF2-40B4-BE49-F238E27FC236}">
                  <a16:creationId xmlns:a16="http://schemas.microsoft.com/office/drawing/2014/main" id="{56F9FABC-CDC0-CF48-B746-23485BF87A5F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" name="Gerade Verbindung 42">
              <a:extLst>
                <a:ext uri="{FF2B5EF4-FFF2-40B4-BE49-F238E27FC236}">
                  <a16:creationId xmlns:a16="http://schemas.microsoft.com/office/drawing/2014/main" id="{2DB041F2-E8DC-C949-B5AF-87F8228DB55B}"/>
                </a:ext>
              </a:extLst>
            </p:cNvPr>
            <p:cNvCxnSpPr/>
            <p:nvPr userDrawn="1"/>
          </p:nvCxnSpPr>
          <p:spPr bwMode="auto">
            <a:xfrm rot="5400000">
              <a:off x="12322800" y="3630168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Gerade Verbindung 43">
              <a:extLst>
                <a:ext uri="{FF2B5EF4-FFF2-40B4-BE49-F238E27FC236}">
                  <a16:creationId xmlns:a16="http://schemas.microsoft.com/office/drawing/2014/main" id="{1B5ED2E0-FC88-B643-9AE2-E24B7157B2C2}"/>
                </a:ext>
              </a:extLst>
            </p:cNvPr>
            <p:cNvCxnSpPr/>
            <p:nvPr userDrawn="1"/>
          </p:nvCxnSpPr>
          <p:spPr bwMode="auto">
            <a:xfrm rot="5400000">
              <a:off x="12322800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Gerade Verbindung 44">
              <a:extLst>
                <a:ext uri="{FF2B5EF4-FFF2-40B4-BE49-F238E27FC236}">
                  <a16:creationId xmlns:a16="http://schemas.microsoft.com/office/drawing/2014/main" id="{ACB8F4B7-B51E-E342-B64D-D4333F9E1386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Gerade Verbindung 51">
              <a:extLst>
                <a:ext uri="{FF2B5EF4-FFF2-40B4-BE49-F238E27FC236}">
                  <a16:creationId xmlns:a16="http://schemas.microsoft.com/office/drawing/2014/main" id="{D7DB5217-1F9F-454A-9809-AA2500D2479E}"/>
                </a:ext>
              </a:extLst>
            </p:cNvPr>
            <p:cNvCxnSpPr/>
            <p:nvPr userDrawn="1"/>
          </p:nvCxnSpPr>
          <p:spPr bwMode="auto">
            <a:xfrm>
              <a:off x="41148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Gerade Verbindung 52">
              <a:extLst>
                <a:ext uri="{FF2B5EF4-FFF2-40B4-BE49-F238E27FC236}">
                  <a16:creationId xmlns:a16="http://schemas.microsoft.com/office/drawing/2014/main" id="{40CE00D2-E24A-FE4E-BB2E-E2144974D6BB}"/>
                </a:ext>
              </a:extLst>
            </p:cNvPr>
            <p:cNvCxnSpPr/>
            <p:nvPr userDrawn="1"/>
          </p:nvCxnSpPr>
          <p:spPr bwMode="auto">
            <a:xfrm>
              <a:off x="5870448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Gerade Verbindung 53">
              <a:extLst>
                <a:ext uri="{FF2B5EF4-FFF2-40B4-BE49-F238E27FC236}">
                  <a16:creationId xmlns:a16="http://schemas.microsoft.com/office/drawing/2014/main" id="{C6B75246-3347-A148-8CE4-AA9D3F9AAD20}"/>
                </a:ext>
              </a:extLst>
            </p:cNvPr>
            <p:cNvCxnSpPr/>
            <p:nvPr userDrawn="1"/>
          </p:nvCxnSpPr>
          <p:spPr bwMode="auto">
            <a:xfrm>
              <a:off x="6318504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Gerade Verbindung 54">
              <a:extLst>
                <a:ext uri="{FF2B5EF4-FFF2-40B4-BE49-F238E27FC236}">
                  <a16:creationId xmlns:a16="http://schemas.microsoft.com/office/drawing/2014/main" id="{05E73623-40F3-9D42-8773-EDB72F2792FC}"/>
                </a:ext>
              </a:extLst>
            </p:cNvPr>
            <p:cNvCxnSpPr/>
            <p:nvPr userDrawn="1"/>
          </p:nvCxnSpPr>
          <p:spPr bwMode="auto">
            <a:xfrm>
              <a:off x="1027565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Gerade Verbindung 55">
              <a:extLst>
                <a:ext uri="{FF2B5EF4-FFF2-40B4-BE49-F238E27FC236}">
                  <a16:creationId xmlns:a16="http://schemas.microsoft.com/office/drawing/2014/main" id="{BD3FB745-D47C-B440-8327-42DDDE2A55A8}"/>
                </a:ext>
              </a:extLst>
            </p:cNvPr>
            <p:cNvCxnSpPr/>
            <p:nvPr userDrawn="1"/>
          </p:nvCxnSpPr>
          <p:spPr bwMode="auto">
            <a:xfrm>
              <a:off x="11786616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Gerade Verbindung 56">
              <a:extLst>
                <a:ext uri="{FF2B5EF4-FFF2-40B4-BE49-F238E27FC236}">
                  <a16:creationId xmlns:a16="http://schemas.microsoft.com/office/drawing/2014/main" id="{A37B7881-390C-7047-95E9-3D0AA3FDF197}"/>
                </a:ext>
              </a:extLst>
            </p:cNvPr>
            <p:cNvCxnSpPr/>
            <p:nvPr userDrawn="1"/>
          </p:nvCxnSpPr>
          <p:spPr bwMode="auto">
            <a:xfrm rot="5400000">
              <a:off x="-128016" y="38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Gerade Verbindung 58">
              <a:extLst>
                <a:ext uri="{FF2B5EF4-FFF2-40B4-BE49-F238E27FC236}">
                  <a16:creationId xmlns:a16="http://schemas.microsoft.com/office/drawing/2014/main" id="{EC3D0AD5-C796-6C45-AC20-58FFE1C504F5}"/>
                </a:ext>
              </a:extLst>
            </p:cNvPr>
            <p:cNvCxnSpPr/>
            <p:nvPr userDrawn="1"/>
          </p:nvCxnSpPr>
          <p:spPr bwMode="auto">
            <a:xfrm rot="5400000">
              <a:off x="-126000" y="13230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" name="Gerade Verbindung 59">
              <a:extLst>
                <a:ext uri="{FF2B5EF4-FFF2-40B4-BE49-F238E27FC236}">
                  <a16:creationId xmlns:a16="http://schemas.microsoft.com/office/drawing/2014/main" id="{24BE4D74-E8E7-304A-83F1-01A42D8D46BC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" name="Gerade Verbindung 60">
              <a:extLst>
                <a:ext uri="{FF2B5EF4-FFF2-40B4-BE49-F238E27FC236}">
                  <a16:creationId xmlns:a16="http://schemas.microsoft.com/office/drawing/2014/main" id="{6D66DB51-BFC8-F044-BA49-872061AF8F58}"/>
                </a:ext>
              </a:extLst>
            </p:cNvPr>
            <p:cNvCxnSpPr/>
            <p:nvPr userDrawn="1"/>
          </p:nvCxnSpPr>
          <p:spPr bwMode="auto">
            <a:xfrm rot="5400000">
              <a:off x="-128016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" name="Gerade Verbindung 61">
              <a:extLst>
                <a:ext uri="{FF2B5EF4-FFF2-40B4-BE49-F238E27FC236}">
                  <a16:creationId xmlns:a16="http://schemas.microsoft.com/office/drawing/2014/main" id="{6148EBDE-BDFE-AB48-A069-2D1D954C09EC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18561569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3" pos="6109">
          <p15:clr>
            <a:srgbClr val="65CEFF"/>
          </p15:clr>
        </p15:guide>
        <p15:guide id="5" orient="horz" pos="888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0" y="1414463"/>
            <a:ext cx="11376788" cy="2769989"/>
          </a:xfr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b="500"/>
            </a:stretch>
          </a:blipFill>
        </p:spPr>
        <p:txBody>
          <a:bodyPr rIns="0" bIns="0" anchor="t" anchorCtr="0">
            <a:spAutoFit/>
          </a:bodyPr>
          <a:lstStyle>
            <a:lvl1pPr marL="414000">
              <a:lnSpc>
                <a:spcPct val="100000"/>
              </a:lnSpc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br>
              <a:rPr lang="en-US"/>
            </a:br>
            <a:r>
              <a:rPr lang="en-US"/>
              <a:t>3 lines 60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3" y="4184452"/>
            <a:ext cx="9288000" cy="1622622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21031E7D-E514-484A-9CCD-52A9C22222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/>
              <a:t>Restricted | © Siemens 2023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447F428C-5AA7-413C-A721-B7AADDF8B42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  <p:grpSp>
        <p:nvGrpSpPr>
          <p:cNvPr id="7" name="Gruppieren 3">
            <a:extLst>
              <a:ext uri="{FF2B5EF4-FFF2-40B4-BE49-F238E27FC236}">
                <a16:creationId xmlns:a16="http://schemas.microsoft.com/office/drawing/2014/main" id="{D1E5269B-37CC-1747-8F83-00D7AEF62D50}"/>
              </a:ext>
            </a:extLst>
          </p:cNvPr>
          <p:cNvGrpSpPr/>
          <p:nvPr userDrawn="1"/>
        </p:nvGrpSpPr>
        <p:grpSpPr>
          <a:xfrm>
            <a:off x="-218016" y="-216000"/>
            <a:ext cx="12630816" cy="7290000"/>
            <a:chOff x="-218016" y="-216000"/>
            <a:chExt cx="12630816" cy="7290000"/>
          </a:xfrm>
        </p:grpSpPr>
        <p:cxnSp>
          <p:nvCxnSpPr>
            <p:cNvPr id="8" name="Gerade Verbindung 2">
              <a:extLst>
                <a:ext uri="{FF2B5EF4-FFF2-40B4-BE49-F238E27FC236}">
                  <a16:creationId xmlns:a16="http://schemas.microsoft.com/office/drawing/2014/main" id="{EAE66F48-80F6-F14F-B7F8-786E2A6545DB}"/>
                </a:ext>
              </a:extLst>
            </p:cNvPr>
            <p:cNvCxnSpPr/>
            <p:nvPr userDrawn="1"/>
          </p:nvCxnSpPr>
          <p:spPr bwMode="auto">
            <a:xfrm>
              <a:off x="41148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" name="Gerade Verbindung 35">
              <a:extLst>
                <a:ext uri="{FF2B5EF4-FFF2-40B4-BE49-F238E27FC236}">
                  <a16:creationId xmlns:a16="http://schemas.microsoft.com/office/drawing/2014/main" id="{D380ACC1-9A90-8340-A4FA-D8FDBEDB1034}"/>
                </a:ext>
              </a:extLst>
            </p:cNvPr>
            <p:cNvCxnSpPr/>
            <p:nvPr userDrawn="1"/>
          </p:nvCxnSpPr>
          <p:spPr bwMode="auto">
            <a:xfrm>
              <a:off x="58705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" name="Gerade Verbindung 36">
              <a:extLst>
                <a:ext uri="{FF2B5EF4-FFF2-40B4-BE49-F238E27FC236}">
                  <a16:creationId xmlns:a16="http://schemas.microsoft.com/office/drawing/2014/main" id="{E8612FCB-FFEB-0A42-90B5-91A71CC1F6E9}"/>
                </a:ext>
              </a:extLst>
            </p:cNvPr>
            <p:cNvCxnSpPr/>
            <p:nvPr userDrawn="1"/>
          </p:nvCxnSpPr>
          <p:spPr bwMode="auto">
            <a:xfrm>
              <a:off x="6313932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Gerade Verbindung 37">
              <a:extLst>
                <a:ext uri="{FF2B5EF4-FFF2-40B4-BE49-F238E27FC236}">
                  <a16:creationId xmlns:a16="http://schemas.microsoft.com/office/drawing/2014/main" id="{3739B361-6CBE-8940-8E0F-51D79954C68C}"/>
                </a:ext>
              </a:extLst>
            </p:cNvPr>
            <p:cNvCxnSpPr/>
            <p:nvPr userDrawn="1"/>
          </p:nvCxnSpPr>
          <p:spPr bwMode="auto">
            <a:xfrm>
              <a:off x="102799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" name="Gerade Verbindung 38">
              <a:extLst>
                <a:ext uri="{FF2B5EF4-FFF2-40B4-BE49-F238E27FC236}">
                  <a16:creationId xmlns:a16="http://schemas.microsoft.com/office/drawing/2014/main" id="{9891019E-6F46-4748-AF4B-3DE17EEA73F0}"/>
                </a:ext>
              </a:extLst>
            </p:cNvPr>
            <p:cNvCxnSpPr/>
            <p:nvPr userDrawn="1"/>
          </p:nvCxnSpPr>
          <p:spPr bwMode="auto">
            <a:xfrm>
              <a:off x="1178433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Gerade Verbindung 39">
              <a:extLst>
                <a:ext uri="{FF2B5EF4-FFF2-40B4-BE49-F238E27FC236}">
                  <a16:creationId xmlns:a16="http://schemas.microsoft.com/office/drawing/2014/main" id="{F2065961-D643-5340-9E05-47013FC56CAA}"/>
                </a:ext>
              </a:extLst>
            </p:cNvPr>
            <p:cNvCxnSpPr/>
            <p:nvPr userDrawn="1"/>
          </p:nvCxnSpPr>
          <p:spPr bwMode="auto">
            <a:xfrm rot="5400000">
              <a:off x="12322800" y="39319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" name="Gerade Verbindung 41">
              <a:extLst>
                <a:ext uri="{FF2B5EF4-FFF2-40B4-BE49-F238E27FC236}">
                  <a16:creationId xmlns:a16="http://schemas.microsoft.com/office/drawing/2014/main" id="{5E7F9EBA-30B9-304D-9A5A-5FA9A6261325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" name="Gerade Verbindung 42">
              <a:extLst>
                <a:ext uri="{FF2B5EF4-FFF2-40B4-BE49-F238E27FC236}">
                  <a16:creationId xmlns:a16="http://schemas.microsoft.com/office/drawing/2014/main" id="{40875A41-8EF4-E949-BC4C-7D79CBFAB8DF}"/>
                </a:ext>
              </a:extLst>
            </p:cNvPr>
            <p:cNvCxnSpPr/>
            <p:nvPr userDrawn="1"/>
          </p:nvCxnSpPr>
          <p:spPr bwMode="auto">
            <a:xfrm rot="5400000">
              <a:off x="12322800" y="3630168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Gerade Verbindung 43">
              <a:extLst>
                <a:ext uri="{FF2B5EF4-FFF2-40B4-BE49-F238E27FC236}">
                  <a16:creationId xmlns:a16="http://schemas.microsoft.com/office/drawing/2014/main" id="{5FC3C7D5-33C1-AA41-8831-0B2CDDC9D621}"/>
                </a:ext>
              </a:extLst>
            </p:cNvPr>
            <p:cNvCxnSpPr/>
            <p:nvPr userDrawn="1"/>
          </p:nvCxnSpPr>
          <p:spPr bwMode="auto">
            <a:xfrm rot="5400000">
              <a:off x="12322800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Gerade Verbindung 44">
              <a:extLst>
                <a:ext uri="{FF2B5EF4-FFF2-40B4-BE49-F238E27FC236}">
                  <a16:creationId xmlns:a16="http://schemas.microsoft.com/office/drawing/2014/main" id="{7705FD61-370B-7544-9B52-7E98B9F2FFBA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Gerade Verbindung 51">
              <a:extLst>
                <a:ext uri="{FF2B5EF4-FFF2-40B4-BE49-F238E27FC236}">
                  <a16:creationId xmlns:a16="http://schemas.microsoft.com/office/drawing/2014/main" id="{2394A1F8-6238-C643-A030-FA9B40C9D517}"/>
                </a:ext>
              </a:extLst>
            </p:cNvPr>
            <p:cNvCxnSpPr/>
            <p:nvPr userDrawn="1"/>
          </p:nvCxnSpPr>
          <p:spPr bwMode="auto">
            <a:xfrm>
              <a:off x="41148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Gerade Verbindung 52">
              <a:extLst>
                <a:ext uri="{FF2B5EF4-FFF2-40B4-BE49-F238E27FC236}">
                  <a16:creationId xmlns:a16="http://schemas.microsoft.com/office/drawing/2014/main" id="{5841E93B-262F-5948-9FB2-776492C81534}"/>
                </a:ext>
              </a:extLst>
            </p:cNvPr>
            <p:cNvCxnSpPr/>
            <p:nvPr userDrawn="1"/>
          </p:nvCxnSpPr>
          <p:spPr bwMode="auto">
            <a:xfrm>
              <a:off x="5870448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Gerade Verbindung 53">
              <a:extLst>
                <a:ext uri="{FF2B5EF4-FFF2-40B4-BE49-F238E27FC236}">
                  <a16:creationId xmlns:a16="http://schemas.microsoft.com/office/drawing/2014/main" id="{8C504E1C-6C80-0F40-B078-934B46365020}"/>
                </a:ext>
              </a:extLst>
            </p:cNvPr>
            <p:cNvCxnSpPr/>
            <p:nvPr userDrawn="1"/>
          </p:nvCxnSpPr>
          <p:spPr bwMode="auto">
            <a:xfrm>
              <a:off x="6318504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Gerade Verbindung 54">
              <a:extLst>
                <a:ext uri="{FF2B5EF4-FFF2-40B4-BE49-F238E27FC236}">
                  <a16:creationId xmlns:a16="http://schemas.microsoft.com/office/drawing/2014/main" id="{B0908C1B-A859-8D40-94A5-EAAF0D60DFE9}"/>
                </a:ext>
              </a:extLst>
            </p:cNvPr>
            <p:cNvCxnSpPr/>
            <p:nvPr userDrawn="1"/>
          </p:nvCxnSpPr>
          <p:spPr bwMode="auto">
            <a:xfrm>
              <a:off x="1027565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Gerade Verbindung 55">
              <a:extLst>
                <a:ext uri="{FF2B5EF4-FFF2-40B4-BE49-F238E27FC236}">
                  <a16:creationId xmlns:a16="http://schemas.microsoft.com/office/drawing/2014/main" id="{9352377D-AB25-2B48-A346-8710095D4483}"/>
                </a:ext>
              </a:extLst>
            </p:cNvPr>
            <p:cNvCxnSpPr/>
            <p:nvPr userDrawn="1"/>
          </p:nvCxnSpPr>
          <p:spPr bwMode="auto">
            <a:xfrm>
              <a:off x="11786616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Gerade Verbindung 56">
              <a:extLst>
                <a:ext uri="{FF2B5EF4-FFF2-40B4-BE49-F238E27FC236}">
                  <a16:creationId xmlns:a16="http://schemas.microsoft.com/office/drawing/2014/main" id="{F4D90156-1109-064E-8EAF-BD19B8B58B86}"/>
                </a:ext>
              </a:extLst>
            </p:cNvPr>
            <p:cNvCxnSpPr/>
            <p:nvPr userDrawn="1"/>
          </p:nvCxnSpPr>
          <p:spPr bwMode="auto">
            <a:xfrm rot="5400000">
              <a:off x="-128016" y="38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Gerade Verbindung 58">
              <a:extLst>
                <a:ext uri="{FF2B5EF4-FFF2-40B4-BE49-F238E27FC236}">
                  <a16:creationId xmlns:a16="http://schemas.microsoft.com/office/drawing/2014/main" id="{D91EBD60-6730-2043-9AA8-0FEBBFFBD381}"/>
                </a:ext>
              </a:extLst>
            </p:cNvPr>
            <p:cNvCxnSpPr/>
            <p:nvPr userDrawn="1"/>
          </p:nvCxnSpPr>
          <p:spPr bwMode="auto">
            <a:xfrm rot="5400000">
              <a:off x="-126000" y="13230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" name="Gerade Verbindung 59">
              <a:extLst>
                <a:ext uri="{FF2B5EF4-FFF2-40B4-BE49-F238E27FC236}">
                  <a16:creationId xmlns:a16="http://schemas.microsoft.com/office/drawing/2014/main" id="{1A8B3A94-8B83-3D4F-8EB6-516DB579FE26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" name="Gerade Verbindung 60">
              <a:extLst>
                <a:ext uri="{FF2B5EF4-FFF2-40B4-BE49-F238E27FC236}">
                  <a16:creationId xmlns:a16="http://schemas.microsoft.com/office/drawing/2014/main" id="{E9738D49-5D16-094F-9FC9-3D1A310736D3}"/>
                </a:ext>
              </a:extLst>
            </p:cNvPr>
            <p:cNvCxnSpPr/>
            <p:nvPr userDrawn="1"/>
          </p:nvCxnSpPr>
          <p:spPr bwMode="auto">
            <a:xfrm rot="5400000">
              <a:off x="-128016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" name="Gerade Verbindung 61">
              <a:extLst>
                <a:ext uri="{FF2B5EF4-FFF2-40B4-BE49-F238E27FC236}">
                  <a16:creationId xmlns:a16="http://schemas.microsoft.com/office/drawing/2014/main" id="{96A16986-3E83-854A-BA9F-F6C8551101F6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36069383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3" pos="6109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0" y="1414464"/>
            <a:ext cx="11376788" cy="2462213"/>
          </a:xfr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b="500"/>
            </a:stretch>
          </a:blipFill>
        </p:spPr>
        <p:txBody>
          <a:bodyPr wrap="square" rIns="0" bIns="0" anchor="t" anchorCtr="0">
            <a:spAutoFit/>
          </a:bodyPr>
          <a:lstStyle>
            <a:lvl1pPr marL="270000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br>
              <a:rPr lang="en-US"/>
            </a:br>
            <a:r>
              <a:rPr lang="en-US"/>
              <a:t>extra long headlines</a:t>
            </a:r>
            <a:br>
              <a:rPr lang="en-US"/>
            </a:br>
            <a:r>
              <a:rPr lang="en-US"/>
              <a:t>4 lines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3" y="3876677"/>
            <a:ext cx="9288000" cy="1930121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1498F1A9-6241-4523-AFBC-C74F3AA4AC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59160" y="6310800"/>
            <a:ext cx="8639240" cy="547200"/>
          </a:xfrm>
        </p:spPr>
        <p:txBody>
          <a:bodyPr/>
          <a:lstStyle/>
          <a:p>
            <a:r>
              <a:rPr lang="en-US"/>
              <a:t>Restricted | © Siemens 2023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267619FE-01EE-4013-B481-A8C505C5D26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  <p:grpSp>
        <p:nvGrpSpPr>
          <p:cNvPr id="7" name="Gruppieren 3">
            <a:extLst>
              <a:ext uri="{FF2B5EF4-FFF2-40B4-BE49-F238E27FC236}">
                <a16:creationId xmlns:a16="http://schemas.microsoft.com/office/drawing/2014/main" id="{23BB6AB6-2F71-184D-908B-4ECDC1CC7CB2}"/>
              </a:ext>
            </a:extLst>
          </p:cNvPr>
          <p:cNvGrpSpPr/>
          <p:nvPr userDrawn="1"/>
        </p:nvGrpSpPr>
        <p:grpSpPr>
          <a:xfrm>
            <a:off x="-218016" y="-216000"/>
            <a:ext cx="12630816" cy="7290000"/>
            <a:chOff x="-218016" y="-216000"/>
            <a:chExt cx="12630816" cy="7290000"/>
          </a:xfrm>
        </p:grpSpPr>
        <p:cxnSp>
          <p:nvCxnSpPr>
            <p:cNvPr id="8" name="Gerade Verbindung 2">
              <a:extLst>
                <a:ext uri="{FF2B5EF4-FFF2-40B4-BE49-F238E27FC236}">
                  <a16:creationId xmlns:a16="http://schemas.microsoft.com/office/drawing/2014/main" id="{DF9E0473-AEBC-DC40-85C9-01B79D7AF37D}"/>
                </a:ext>
              </a:extLst>
            </p:cNvPr>
            <p:cNvCxnSpPr/>
            <p:nvPr userDrawn="1"/>
          </p:nvCxnSpPr>
          <p:spPr bwMode="auto">
            <a:xfrm>
              <a:off x="41148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" name="Gerade Verbindung 35">
              <a:extLst>
                <a:ext uri="{FF2B5EF4-FFF2-40B4-BE49-F238E27FC236}">
                  <a16:creationId xmlns:a16="http://schemas.microsoft.com/office/drawing/2014/main" id="{05B773B7-6CE0-7B41-8573-A8761AFAF1F2}"/>
                </a:ext>
              </a:extLst>
            </p:cNvPr>
            <p:cNvCxnSpPr/>
            <p:nvPr userDrawn="1"/>
          </p:nvCxnSpPr>
          <p:spPr bwMode="auto">
            <a:xfrm>
              <a:off x="58705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" name="Gerade Verbindung 36">
              <a:extLst>
                <a:ext uri="{FF2B5EF4-FFF2-40B4-BE49-F238E27FC236}">
                  <a16:creationId xmlns:a16="http://schemas.microsoft.com/office/drawing/2014/main" id="{CC6F99F8-11B2-EB4F-91F5-3612FB86336D}"/>
                </a:ext>
              </a:extLst>
            </p:cNvPr>
            <p:cNvCxnSpPr/>
            <p:nvPr userDrawn="1"/>
          </p:nvCxnSpPr>
          <p:spPr bwMode="auto">
            <a:xfrm>
              <a:off x="6313932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Gerade Verbindung 37">
              <a:extLst>
                <a:ext uri="{FF2B5EF4-FFF2-40B4-BE49-F238E27FC236}">
                  <a16:creationId xmlns:a16="http://schemas.microsoft.com/office/drawing/2014/main" id="{56F86936-97F7-EC40-9C1A-AB5B0BC06A1A}"/>
                </a:ext>
              </a:extLst>
            </p:cNvPr>
            <p:cNvCxnSpPr/>
            <p:nvPr userDrawn="1"/>
          </p:nvCxnSpPr>
          <p:spPr bwMode="auto">
            <a:xfrm>
              <a:off x="102799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" name="Gerade Verbindung 38">
              <a:extLst>
                <a:ext uri="{FF2B5EF4-FFF2-40B4-BE49-F238E27FC236}">
                  <a16:creationId xmlns:a16="http://schemas.microsoft.com/office/drawing/2014/main" id="{87DEC493-99BC-6C42-A500-E3F9F3027F0C}"/>
                </a:ext>
              </a:extLst>
            </p:cNvPr>
            <p:cNvCxnSpPr/>
            <p:nvPr userDrawn="1"/>
          </p:nvCxnSpPr>
          <p:spPr bwMode="auto">
            <a:xfrm>
              <a:off x="1178433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Gerade Verbindung 39">
              <a:extLst>
                <a:ext uri="{FF2B5EF4-FFF2-40B4-BE49-F238E27FC236}">
                  <a16:creationId xmlns:a16="http://schemas.microsoft.com/office/drawing/2014/main" id="{9905A8A1-25AC-1F49-8F69-B41E64E9ACCC}"/>
                </a:ext>
              </a:extLst>
            </p:cNvPr>
            <p:cNvCxnSpPr/>
            <p:nvPr userDrawn="1"/>
          </p:nvCxnSpPr>
          <p:spPr bwMode="auto">
            <a:xfrm rot="5400000">
              <a:off x="12322800" y="39319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" name="Gerade Verbindung 41">
              <a:extLst>
                <a:ext uri="{FF2B5EF4-FFF2-40B4-BE49-F238E27FC236}">
                  <a16:creationId xmlns:a16="http://schemas.microsoft.com/office/drawing/2014/main" id="{00B27B6A-B069-7149-A637-76E2541D73E6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" name="Gerade Verbindung 42">
              <a:extLst>
                <a:ext uri="{FF2B5EF4-FFF2-40B4-BE49-F238E27FC236}">
                  <a16:creationId xmlns:a16="http://schemas.microsoft.com/office/drawing/2014/main" id="{CA1FC2F0-95AC-BD42-8CF3-5ED654BC6A58}"/>
                </a:ext>
              </a:extLst>
            </p:cNvPr>
            <p:cNvCxnSpPr/>
            <p:nvPr userDrawn="1"/>
          </p:nvCxnSpPr>
          <p:spPr bwMode="auto">
            <a:xfrm rot="5400000">
              <a:off x="12322800" y="3630168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Gerade Verbindung 43">
              <a:extLst>
                <a:ext uri="{FF2B5EF4-FFF2-40B4-BE49-F238E27FC236}">
                  <a16:creationId xmlns:a16="http://schemas.microsoft.com/office/drawing/2014/main" id="{70700DE9-6A86-8747-BD9F-FCA60EE6185E}"/>
                </a:ext>
              </a:extLst>
            </p:cNvPr>
            <p:cNvCxnSpPr/>
            <p:nvPr userDrawn="1"/>
          </p:nvCxnSpPr>
          <p:spPr bwMode="auto">
            <a:xfrm rot="5400000">
              <a:off x="12322800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Gerade Verbindung 44">
              <a:extLst>
                <a:ext uri="{FF2B5EF4-FFF2-40B4-BE49-F238E27FC236}">
                  <a16:creationId xmlns:a16="http://schemas.microsoft.com/office/drawing/2014/main" id="{1B4CB2B2-155C-7D45-8EB1-EF2392CA5E3A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Gerade Verbindung 51">
              <a:extLst>
                <a:ext uri="{FF2B5EF4-FFF2-40B4-BE49-F238E27FC236}">
                  <a16:creationId xmlns:a16="http://schemas.microsoft.com/office/drawing/2014/main" id="{906CAD04-1C9B-174C-A956-DA6847DD8E93}"/>
                </a:ext>
              </a:extLst>
            </p:cNvPr>
            <p:cNvCxnSpPr/>
            <p:nvPr userDrawn="1"/>
          </p:nvCxnSpPr>
          <p:spPr bwMode="auto">
            <a:xfrm>
              <a:off x="41148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Gerade Verbindung 52">
              <a:extLst>
                <a:ext uri="{FF2B5EF4-FFF2-40B4-BE49-F238E27FC236}">
                  <a16:creationId xmlns:a16="http://schemas.microsoft.com/office/drawing/2014/main" id="{A9F99345-483C-3340-B93E-94DDC083B1EE}"/>
                </a:ext>
              </a:extLst>
            </p:cNvPr>
            <p:cNvCxnSpPr/>
            <p:nvPr userDrawn="1"/>
          </p:nvCxnSpPr>
          <p:spPr bwMode="auto">
            <a:xfrm>
              <a:off x="5870448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Gerade Verbindung 53">
              <a:extLst>
                <a:ext uri="{FF2B5EF4-FFF2-40B4-BE49-F238E27FC236}">
                  <a16:creationId xmlns:a16="http://schemas.microsoft.com/office/drawing/2014/main" id="{D4B7877E-74F6-134E-9943-CC6A978E8201}"/>
                </a:ext>
              </a:extLst>
            </p:cNvPr>
            <p:cNvCxnSpPr/>
            <p:nvPr userDrawn="1"/>
          </p:nvCxnSpPr>
          <p:spPr bwMode="auto">
            <a:xfrm>
              <a:off x="6318504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Gerade Verbindung 54">
              <a:extLst>
                <a:ext uri="{FF2B5EF4-FFF2-40B4-BE49-F238E27FC236}">
                  <a16:creationId xmlns:a16="http://schemas.microsoft.com/office/drawing/2014/main" id="{A45760D8-FF0D-AE45-9E3B-7AFF7C1BFE5E}"/>
                </a:ext>
              </a:extLst>
            </p:cNvPr>
            <p:cNvCxnSpPr/>
            <p:nvPr userDrawn="1"/>
          </p:nvCxnSpPr>
          <p:spPr bwMode="auto">
            <a:xfrm>
              <a:off x="1027565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Gerade Verbindung 55">
              <a:extLst>
                <a:ext uri="{FF2B5EF4-FFF2-40B4-BE49-F238E27FC236}">
                  <a16:creationId xmlns:a16="http://schemas.microsoft.com/office/drawing/2014/main" id="{66809BA3-9AB6-1B48-8F36-9131F2D418E9}"/>
                </a:ext>
              </a:extLst>
            </p:cNvPr>
            <p:cNvCxnSpPr/>
            <p:nvPr userDrawn="1"/>
          </p:nvCxnSpPr>
          <p:spPr bwMode="auto">
            <a:xfrm>
              <a:off x="11786616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Gerade Verbindung 56">
              <a:extLst>
                <a:ext uri="{FF2B5EF4-FFF2-40B4-BE49-F238E27FC236}">
                  <a16:creationId xmlns:a16="http://schemas.microsoft.com/office/drawing/2014/main" id="{6553FD53-3770-F041-9CB0-82EA3A41217E}"/>
                </a:ext>
              </a:extLst>
            </p:cNvPr>
            <p:cNvCxnSpPr/>
            <p:nvPr userDrawn="1"/>
          </p:nvCxnSpPr>
          <p:spPr bwMode="auto">
            <a:xfrm rot="5400000">
              <a:off x="-128016" y="38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Gerade Verbindung 58">
              <a:extLst>
                <a:ext uri="{FF2B5EF4-FFF2-40B4-BE49-F238E27FC236}">
                  <a16:creationId xmlns:a16="http://schemas.microsoft.com/office/drawing/2014/main" id="{3849DAD0-AE54-174C-84B4-D59778AF6A7A}"/>
                </a:ext>
              </a:extLst>
            </p:cNvPr>
            <p:cNvCxnSpPr/>
            <p:nvPr userDrawn="1"/>
          </p:nvCxnSpPr>
          <p:spPr bwMode="auto">
            <a:xfrm rot="5400000">
              <a:off x="-126000" y="13230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" name="Gerade Verbindung 59">
              <a:extLst>
                <a:ext uri="{FF2B5EF4-FFF2-40B4-BE49-F238E27FC236}">
                  <a16:creationId xmlns:a16="http://schemas.microsoft.com/office/drawing/2014/main" id="{FEEF4423-2CDB-334E-8A59-29415D020CBB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" name="Gerade Verbindung 60">
              <a:extLst>
                <a:ext uri="{FF2B5EF4-FFF2-40B4-BE49-F238E27FC236}">
                  <a16:creationId xmlns:a16="http://schemas.microsoft.com/office/drawing/2014/main" id="{42E567A8-24D4-FC4C-AFE8-7870468A4E75}"/>
                </a:ext>
              </a:extLst>
            </p:cNvPr>
            <p:cNvCxnSpPr/>
            <p:nvPr userDrawn="1"/>
          </p:nvCxnSpPr>
          <p:spPr bwMode="auto">
            <a:xfrm rot="5400000">
              <a:off x="-128016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" name="Gerade Verbindung 61">
              <a:extLst>
                <a:ext uri="{FF2B5EF4-FFF2-40B4-BE49-F238E27FC236}">
                  <a16:creationId xmlns:a16="http://schemas.microsoft.com/office/drawing/2014/main" id="{4C935F86-1295-6B43-8017-3EAD932B87D7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41836091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3" pos="6109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 / Agenda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16495290-0795-4AB1-8AEA-2BB7867836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8FC1C65-873A-4B8F-BB57-51EEBC35A1A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  <p:grpSp>
        <p:nvGrpSpPr>
          <p:cNvPr id="8" name="Gruppieren 3">
            <a:extLst>
              <a:ext uri="{FF2B5EF4-FFF2-40B4-BE49-F238E27FC236}">
                <a16:creationId xmlns:a16="http://schemas.microsoft.com/office/drawing/2014/main" id="{A9A69E62-6A1D-AE4C-9B24-3FE967A37A9B}"/>
              </a:ext>
            </a:extLst>
          </p:cNvPr>
          <p:cNvGrpSpPr/>
          <p:nvPr userDrawn="1"/>
        </p:nvGrpSpPr>
        <p:grpSpPr>
          <a:xfrm>
            <a:off x="-218016" y="-216000"/>
            <a:ext cx="12630816" cy="7290000"/>
            <a:chOff x="-218016" y="-216000"/>
            <a:chExt cx="12630816" cy="7290000"/>
          </a:xfrm>
        </p:grpSpPr>
        <p:cxnSp>
          <p:nvCxnSpPr>
            <p:cNvPr id="9" name="Gerade Verbindung 2">
              <a:extLst>
                <a:ext uri="{FF2B5EF4-FFF2-40B4-BE49-F238E27FC236}">
                  <a16:creationId xmlns:a16="http://schemas.microsoft.com/office/drawing/2014/main" id="{4BAAA20F-3AAA-4D49-B29B-360A5C881C2A}"/>
                </a:ext>
              </a:extLst>
            </p:cNvPr>
            <p:cNvCxnSpPr/>
            <p:nvPr userDrawn="1"/>
          </p:nvCxnSpPr>
          <p:spPr bwMode="auto">
            <a:xfrm>
              <a:off x="41148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" name="Gerade Verbindung 35">
              <a:extLst>
                <a:ext uri="{FF2B5EF4-FFF2-40B4-BE49-F238E27FC236}">
                  <a16:creationId xmlns:a16="http://schemas.microsoft.com/office/drawing/2014/main" id="{C3B5DCED-553E-0742-969A-521E822EE831}"/>
                </a:ext>
              </a:extLst>
            </p:cNvPr>
            <p:cNvCxnSpPr/>
            <p:nvPr userDrawn="1"/>
          </p:nvCxnSpPr>
          <p:spPr bwMode="auto">
            <a:xfrm>
              <a:off x="58705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" name="Gerade Verbindung 36">
              <a:extLst>
                <a:ext uri="{FF2B5EF4-FFF2-40B4-BE49-F238E27FC236}">
                  <a16:creationId xmlns:a16="http://schemas.microsoft.com/office/drawing/2014/main" id="{0205835B-EBEC-5540-A60F-F80AE4A7139D}"/>
                </a:ext>
              </a:extLst>
            </p:cNvPr>
            <p:cNvCxnSpPr/>
            <p:nvPr userDrawn="1"/>
          </p:nvCxnSpPr>
          <p:spPr bwMode="auto">
            <a:xfrm>
              <a:off x="6313932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Gerade Verbindung 37">
              <a:extLst>
                <a:ext uri="{FF2B5EF4-FFF2-40B4-BE49-F238E27FC236}">
                  <a16:creationId xmlns:a16="http://schemas.microsoft.com/office/drawing/2014/main" id="{EE3FC5BC-9A34-8543-ABD7-4E9443AB0D96}"/>
                </a:ext>
              </a:extLst>
            </p:cNvPr>
            <p:cNvCxnSpPr/>
            <p:nvPr userDrawn="1"/>
          </p:nvCxnSpPr>
          <p:spPr bwMode="auto">
            <a:xfrm>
              <a:off x="102799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" name="Gerade Verbindung 38">
              <a:extLst>
                <a:ext uri="{FF2B5EF4-FFF2-40B4-BE49-F238E27FC236}">
                  <a16:creationId xmlns:a16="http://schemas.microsoft.com/office/drawing/2014/main" id="{5153B859-34A3-9545-8A14-88E1FD3E4146}"/>
                </a:ext>
              </a:extLst>
            </p:cNvPr>
            <p:cNvCxnSpPr/>
            <p:nvPr userDrawn="1"/>
          </p:nvCxnSpPr>
          <p:spPr bwMode="auto">
            <a:xfrm>
              <a:off x="1178433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Gerade Verbindung 39">
              <a:extLst>
                <a:ext uri="{FF2B5EF4-FFF2-40B4-BE49-F238E27FC236}">
                  <a16:creationId xmlns:a16="http://schemas.microsoft.com/office/drawing/2014/main" id="{72C5A9ED-C3B3-BE48-AE8C-F7772981C052}"/>
                </a:ext>
              </a:extLst>
            </p:cNvPr>
            <p:cNvCxnSpPr/>
            <p:nvPr userDrawn="1"/>
          </p:nvCxnSpPr>
          <p:spPr bwMode="auto">
            <a:xfrm rot="5400000">
              <a:off x="12322800" y="39319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" name="Gerade Verbindung 41">
              <a:extLst>
                <a:ext uri="{FF2B5EF4-FFF2-40B4-BE49-F238E27FC236}">
                  <a16:creationId xmlns:a16="http://schemas.microsoft.com/office/drawing/2014/main" id="{8A056FB1-B0BA-E440-838C-846F772D66B1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" name="Gerade Verbindung 42">
              <a:extLst>
                <a:ext uri="{FF2B5EF4-FFF2-40B4-BE49-F238E27FC236}">
                  <a16:creationId xmlns:a16="http://schemas.microsoft.com/office/drawing/2014/main" id="{FAC76570-B7B6-5340-928C-47CE9DF5004D}"/>
                </a:ext>
              </a:extLst>
            </p:cNvPr>
            <p:cNvCxnSpPr/>
            <p:nvPr userDrawn="1"/>
          </p:nvCxnSpPr>
          <p:spPr bwMode="auto">
            <a:xfrm rot="5400000">
              <a:off x="12322800" y="3630168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Gerade Verbindung 43">
              <a:extLst>
                <a:ext uri="{FF2B5EF4-FFF2-40B4-BE49-F238E27FC236}">
                  <a16:creationId xmlns:a16="http://schemas.microsoft.com/office/drawing/2014/main" id="{D4BE84F1-FC87-E04A-99AE-98C35A658BCD}"/>
                </a:ext>
              </a:extLst>
            </p:cNvPr>
            <p:cNvCxnSpPr/>
            <p:nvPr userDrawn="1"/>
          </p:nvCxnSpPr>
          <p:spPr bwMode="auto">
            <a:xfrm rot="5400000">
              <a:off x="12322800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Gerade Verbindung 44">
              <a:extLst>
                <a:ext uri="{FF2B5EF4-FFF2-40B4-BE49-F238E27FC236}">
                  <a16:creationId xmlns:a16="http://schemas.microsoft.com/office/drawing/2014/main" id="{EF1D9387-43C8-DD40-9E60-A9D47D4CAFD9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Gerade Verbindung 51">
              <a:extLst>
                <a:ext uri="{FF2B5EF4-FFF2-40B4-BE49-F238E27FC236}">
                  <a16:creationId xmlns:a16="http://schemas.microsoft.com/office/drawing/2014/main" id="{9B756B6E-3AAB-FD43-9AC9-83A1D3A2A2D1}"/>
                </a:ext>
              </a:extLst>
            </p:cNvPr>
            <p:cNvCxnSpPr/>
            <p:nvPr userDrawn="1"/>
          </p:nvCxnSpPr>
          <p:spPr bwMode="auto">
            <a:xfrm>
              <a:off x="41148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Gerade Verbindung 52">
              <a:extLst>
                <a:ext uri="{FF2B5EF4-FFF2-40B4-BE49-F238E27FC236}">
                  <a16:creationId xmlns:a16="http://schemas.microsoft.com/office/drawing/2014/main" id="{0F7BD6B1-D500-DD4A-BDE6-52ACEDD1B8C4}"/>
                </a:ext>
              </a:extLst>
            </p:cNvPr>
            <p:cNvCxnSpPr/>
            <p:nvPr userDrawn="1"/>
          </p:nvCxnSpPr>
          <p:spPr bwMode="auto">
            <a:xfrm>
              <a:off x="5870448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Gerade Verbindung 53">
              <a:extLst>
                <a:ext uri="{FF2B5EF4-FFF2-40B4-BE49-F238E27FC236}">
                  <a16:creationId xmlns:a16="http://schemas.microsoft.com/office/drawing/2014/main" id="{9F7D7654-362D-4F47-88F8-8F1C3382363A}"/>
                </a:ext>
              </a:extLst>
            </p:cNvPr>
            <p:cNvCxnSpPr/>
            <p:nvPr userDrawn="1"/>
          </p:nvCxnSpPr>
          <p:spPr bwMode="auto">
            <a:xfrm>
              <a:off x="6318504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Gerade Verbindung 54">
              <a:extLst>
                <a:ext uri="{FF2B5EF4-FFF2-40B4-BE49-F238E27FC236}">
                  <a16:creationId xmlns:a16="http://schemas.microsoft.com/office/drawing/2014/main" id="{694F1C1B-0BF5-CA42-BA31-C166FCB18C64}"/>
                </a:ext>
              </a:extLst>
            </p:cNvPr>
            <p:cNvCxnSpPr/>
            <p:nvPr userDrawn="1"/>
          </p:nvCxnSpPr>
          <p:spPr bwMode="auto">
            <a:xfrm>
              <a:off x="1027565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Gerade Verbindung 55">
              <a:extLst>
                <a:ext uri="{FF2B5EF4-FFF2-40B4-BE49-F238E27FC236}">
                  <a16:creationId xmlns:a16="http://schemas.microsoft.com/office/drawing/2014/main" id="{A14C6418-1440-784C-A3F5-886382D59995}"/>
                </a:ext>
              </a:extLst>
            </p:cNvPr>
            <p:cNvCxnSpPr/>
            <p:nvPr userDrawn="1"/>
          </p:nvCxnSpPr>
          <p:spPr bwMode="auto">
            <a:xfrm>
              <a:off x="11786616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Gerade Verbindung 56">
              <a:extLst>
                <a:ext uri="{FF2B5EF4-FFF2-40B4-BE49-F238E27FC236}">
                  <a16:creationId xmlns:a16="http://schemas.microsoft.com/office/drawing/2014/main" id="{B9345D40-AC97-2E4D-B65F-E9446F9B2E43}"/>
                </a:ext>
              </a:extLst>
            </p:cNvPr>
            <p:cNvCxnSpPr/>
            <p:nvPr userDrawn="1"/>
          </p:nvCxnSpPr>
          <p:spPr bwMode="auto">
            <a:xfrm rot="5400000">
              <a:off x="-128016" y="38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Gerade Verbindung 58">
              <a:extLst>
                <a:ext uri="{FF2B5EF4-FFF2-40B4-BE49-F238E27FC236}">
                  <a16:creationId xmlns:a16="http://schemas.microsoft.com/office/drawing/2014/main" id="{C90206CB-0242-B243-B067-4CBADAD942E8}"/>
                </a:ext>
              </a:extLst>
            </p:cNvPr>
            <p:cNvCxnSpPr/>
            <p:nvPr userDrawn="1"/>
          </p:nvCxnSpPr>
          <p:spPr bwMode="auto">
            <a:xfrm rot="5400000">
              <a:off x="-126000" y="13230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" name="Gerade Verbindung 59">
              <a:extLst>
                <a:ext uri="{FF2B5EF4-FFF2-40B4-BE49-F238E27FC236}">
                  <a16:creationId xmlns:a16="http://schemas.microsoft.com/office/drawing/2014/main" id="{47A551D9-F0F6-7442-AD1E-BBA00D1931DC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" name="Gerade Verbindung 60">
              <a:extLst>
                <a:ext uri="{FF2B5EF4-FFF2-40B4-BE49-F238E27FC236}">
                  <a16:creationId xmlns:a16="http://schemas.microsoft.com/office/drawing/2014/main" id="{B778BF2A-87E2-0445-BF6C-6F1E185BA868}"/>
                </a:ext>
              </a:extLst>
            </p:cNvPr>
            <p:cNvCxnSpPr/>
            <p:nvPr userDrawn="1"/>
          </p:nvCxnSpPr>
          <p:spPr bwMode="auto">
            <a:xfrm rot="5400000">
              <a:off x="-128016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" name="Gerade Verbindung 61">
              <a:extLst>
                <a:ext uri="{FF2B5EF4-FFF2-40B4-BE49-F238E27FC236}">
                  <a16:creationId xmlns:a16="http://schemas.microsoft.com/office/drawing/2014/main" id="{4A0DE0E8-1EDB-DA45-B92F-6F62E3801E59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16016624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6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24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37924137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Footer Placeholder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Siemens Digital Industries Software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E73DB6A8-F91C-4B87-ACAA-19A2D5EA21E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1099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5" pos="3840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9" pos="7680">
          <p15:clr>
            <a:srgbClr val="65CEFF"/>
          </p15:clr>
        </p15:guide>
        <p15:guide id="12" orient="horz" pos="664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1"/>
            <a:ext cx="12192000" cy="6167438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Full size picture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3F142F7C-7BE3-40CB-8C53-6F75330735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2400" y="1054100"/>
            <a:ext cx="9252000" cy="149186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Siemens Digital Industries Software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Siemens Logo">
            <a:extLst>
              <a:ext uri="{FF2B5EF4-FFF2-40B4-BE49-F238E27FC236}">
                <a16:creationId xmlns:a16="http://schemas.microsoft.com/office/drawing/2014/main" id="{30251D14-AF6A-4279-B0A9-69FD9519EA5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6791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9" pos="647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image (Text spot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1"/>
            <a:ext cx="7611160" cy="6167438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Picture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AFFC798E-B633-4D30-A7C1-DC796BD888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2400" y="1054100"/>
            <a:ext cx="6156275" cy="2215991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Copy">
            <a:extLst>
              <a:ext uri="{FF2B5EF4-FFF2-40B4-BE49-F238E27FC236}">
                <a16:creationId xmlns:a16="http://schemas.microsoft.com/office/drawing/2014/main" id="{6F965802-E517-4CC3-99D7-1DA8BF1FB02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042400" y="1054100"/>
            <a:ext cx="3744000" cy="5113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Siemens Digital Industries Software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Siemens Logo">
            <a:extLst>
              <a:ext uri="{FF2B5EF4-FFF2-40B4-BE49-F238E27FC236}">
                <a16:creationId xmlns:a16="http://schemas.microsoft.com/office/drawing/2014/main" id="{30251D14-AF6A-4279-B0A9-69FD9519EA5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8942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4522">
          <p15:clr>
            <a:srgbClr val="65CEFF"/>
          </p15:clr>
        </p15:guide>
        <p15:guide id="3" pos="4794">
          <p15:clr>
            <a:srgbClr val="65CEFF"/>
          </p15:clr>
        </p15:guide>
        <p15:guide id="4" pos="5066">
          <p15:clr>
            <a:srgbClr val="65CEFF"/>
          </p15:clr>
        </p15:guide>
        <p15:guide id="7" orient="horz" pos="302">
          <p15:clr>
            <a:srgbClr val="65CEFF"/>
          </p15:clr>
        </p15:guide>
        <p15:guide id="8" orient="horz" pos="664">
          <p15:clr>
            <a:srgbClr val="65CEFF"/>
          </p15:clr>
        </p15:guide>
        <p15:guide id="10" orient="horz" pos="3658">
          <p15:clr>
            <a:srgbClr val="65CEFF"/>
          </p15:clr>
        </p15:guide>
        <p15:guide id="12" orient="horz" pos="4157">
          <p15:clr>
            <a:srgbClr val="65CEFF"/>
          </p15:clr>
        </p15:guide>
      </p15:sldGuideLst>
    </p:ext>
  </p:extLs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Deep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16495290-0795-4AB1-8AEA-2BB7867836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8FC1C65-873A-4B8F-BB57-51EEBC35A1A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  <p:grpSp>
        <p:nvGrpSpPr>
          <p:cNvPr id="8" name="Gruppieren 3">
            <a:extLst>
              <a:ext uri="{FF2B5EF4-FFF2-40B4-BE49-F238E27FC236}">
                <a16:creationId xmlns:a16="http://schemas.microsoft.com/office/drawing/2014/main" id="{1931D4B0-5BB7-044B-8E7E-37B6356A645D}"/>
              </a:ext>
            </a:extLst>
          </p:cNvPr>
          <p:cNvGrpSpPr/>
          <p:nvPr userDrawn="1"/>
        </p:nvGrpSpPr>
        <p:grpSpPr>
          <a:xfrm>
            <a:off x="-218016" y="-216000"/>
            <a:ext cx="12630816" cy="7290000"/>
            <a:chOff x="-218016" y="-216000"/>
            <a:chExt cx="12630816" cy="7290000"/>
          </a:xfrm>
        </p:grpSpPr>
        <p:cxnSp>
          <p:nvCxnSpPr>
            <p:cNvPr id="9" name="Gerade Verbindung 2">
              <a:extLst>
                <a:ext uri="{FF2B5EF4-FFF2-40B4-BE49-F238E27FC236}">
                  <a16:creationId xmlns:a16="http://schemas.microsoft.com/office/drawing/2014/main" id="{20AC3071-51AC-FB43-B84D-347A9CEDE834}"/>
                </a:ext>
              </a:extLst>
            </p:cNvPr>
            <p:cNvCxnSpPr/>
            <p:nvPr userDrawn="1"/>
          </p:nvCxnSpPr>
          <p:spPr bwMode="auto">
            <a:xfrm>
              <a:off x="41148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" name="Gerade Verbindung 35">
              <a:extLst>
                <a:ext uri="{FF2B5EF4-FFF2-40B4-BE49-F238E27FC236}">
                  <a16:creationId xmlns:a16="http://schemas.microsoft.com/office/drawing/2014/main" id="{D66211D8-F4D0-9444-AA55-B8F276EA5E19}"/>
                </a:ext>
              </a:extLst>
            </p:cNvPr>
            <p:cNvCxnSpPr/>
            <p:nvPr userDrawn="1"/>
          </p:nvCxnSpPr>
          <p:spPr bwMode="auto">
            <a:xfrm>
              <a:off x="58705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" name="Gerade Verbindung 36">
              <a:extLst>
                <a:ext uri="{FF2B5EF4-FFF2-40B4-BE49-F238E27FC236}">
                  <a16:creationId xmlns:a16="http://schemas.microsoft.com/office/drawing/2014/main" id="{665B1A9F-FA0F-9742-AEE1-758507DFC59E}"/>
                </a:ext>
              </a:extLst>
            </p:cNvPr>
            <p:cNvCxnSpPr/>
            <p:nvPr userDrawn="1"/>
          </p:nvCxnSpPr>
          <p:spPr bwMode="auto">
            <a:xfrm>
              <a:off x="6313932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Gerade Verbindung 37">
              <a:extLst>
                <a:ext uri="{FF2B5EF4-FFF2-40B4-BE49-F238E27FC236}">
                  <a16:creationId xmlns:a16="http://schemas.microsoft.com/office/drawing/2014/main" id="{6C20A083-DA07-A648-A114-C0F76D1669CE}"/>
                </a:ext>
              </a:extLst>
            </p:cNvPr>
            <p:cNvCxnSpPr/>
            <p:nvPr userDrawn="1"/>
          </p:nvCxnSpPr>
          <p:spPr bwMode="auto">
            <a:xfrm>
              <a:off x="102799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" name="Gerade Verbindung 38">
              <a:extLst>
                <a:ext uri="{FF2B5EF4-FFF2-40B4-BE49-F238E27FC236}">
                  <a16:creationId xmlns:a16="http://schemas.microsoft.com/office/drawing/2014/main" id="{430C91AE-B4FE-4E45-9387-4B47D4770E86}"/>
                </a:ext>
              </a:extLst>
            </p:cNvPr>
            <p:cNvCxnSpPr/>
            <p:nvPr userDrawn="1"/>
          </p:nvCxnSpPr>
          <p:spPr bwMode="auto">
            <a:xfrm>
              <a:off x="1178433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Gerade Verbindung 39">
              <a:extLst>
                <a:ext uri="{FF2B5EF4-FFF2-40B4-BE49-F238E27FC236}">
                  <a16:creationId xmlns:a16="http://schemas.microsoft.com/office/drawing/2014/main" id="{5BD3C978-CBD4-D94D-BD9C-D251AAECC036}"/>
                </a:ext>
              </a:extLst>
            </p:cNvPr>
            <p:cNvCxnSpPr/>
            <p:nvPr userDrawn="1"/>
          </p:nvCxnSpPr>
          <p:spPr bwMode="auto">
            <a:xfrm rot="5400000">
              <a:off x="12322800" y="39319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" name="Gerade Verbindung 41">
              <a:extLst>
                <a:ext uri="{FF2B5EF4-FFF2-40B4-BE49-F238E27FC236}">
                  <a16:creationId xmlns:a16="http://schemas.microsoft.com/office/drawing/2014/main" id="{A5EFA929-619A-1743-A15E-2C8F61C682F3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" name="Gerade Verbindung 42">
              <a:extLst>
                <a:ext uri="{FF2B5EF4-FFF2-40B4-BE49-F238E27FC236}">
                  <a16:creationId xmlns:a16="http://schemas.microsoft.com/office/drawing/2014/main" id="{6386A8B0-5859-7D4B-B213-2A44B52570C4}"/>
                </a:ext>
              </a:extLst>
            </p:cNvPr>
            <p:cNvCxnSpPr/>
            <p:nvPr userDrawn="1"/>
          </p:nvCxnSpPr>
          <p:spPr bwMode="auto">
            <a:xfrm rot="5400000">
              <a:off x="12322800" y="3630168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Gerade Verbindung 43">
              <a:extLst>
                <a:ext uri="{FF2B5EF4-FFF2-40B4-BE49-F238E27FC236}">
                  <a16:creationId xmlns:a16="http://schemas.microsoft.com/office/drawing/2014/main" id="{C9E68A64-1244-6F4C-B14E-3CB1B5E7AD01}"/>
                </a:ext>
              </a:extLst>
            </p:cNvPr>
            <p:cNvCxnSpPr/>
            <p:nvPr userDrawn="1"/>
          </p:nvCxnSpPr>
          <p:spPr bwMode="auto">
            <a:xfrm rot="5400000">
              <a:off x="12322800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Gerade Verbindung 44">
              <a:extLst>
                <a:ext uri="{FF2B5EF4-FFF2-40B4-BE49-F238E27FC236}">
                  <a16:creationId xmlns:a16="http://schemas.microsoft.com/office/drawing/2014/main" id="{5B659EDB-6946-EE46-8C15-38C3E378A84C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Gerade Verbindung 51">
              <a:extLst>
                <a:ext uri="{FF2B5EF4-FFF2-40B4-BE49-F238E27FC236}">
                  <a16:creationId xmlns:a16="http://schemas.microsoft.com/office/drawing/2014/main" id="{BDD566ED-C824-8E4B-8075-13252E64971D}"/>
                </a:ext>
              </a:extLst>
            </p:cNvPr>
            <p:cNvCxnSpPr/>
            <p:nvPr userDrawn="1"/>
          </p:nvCxnSpPr>
          <p:spPr bwMode="auto">
            <a:xfrm>
              <a:off x="41148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Gerade Verbindung 52">
              <a:extLst>
                <a:ext uri="{FF2B5EF4-FFF2-40B4-BE49-F238E27FC236}">
                  <a16:creationId xmlns:a16="http://schemas.microsoft.com/office/drawing/2014/main" id="{ACB28B07-2670-524B-9EFC-E6754C317A39}"/>
                </a:ext>
              </a:extLst>
            </p:cNvPr>
            <p:cNvCxnSpPr/>
            <p:nvPr userDrawn="1"/>
          </p:nvCxnSpPr>
          <p:spPr bwMode="auto">
            <a:xfrm>
              <a:off x="5870448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Gerade Verbindung 53">
              <a:extLst>
                <a:ext uri="{FF2B5EF4-FFF2-40B4-BE49-F238E27FC236}">
                  <a16:creationId xmlns:a16="http://schemas.microsoft.com/office/drawing/2014/main" id="{F67D631D-619E-004B-B191-35FD842F0777}"/>
                </a:ext>
              </a:extLst>
            </p:cNvPr>
            <p:cNvCxnSpPr/>
            <p:nvPr userDrawn="1"/>
          </p:nvCxnSpPr>
          <p:spPr bwMode="auto">
            <a:xfrm>
              <a:off x="6318504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Gerade Verbindung 54">
              <a:extLst>
                <a:ext uri="{FF2B5EF4-FFF2-40B4-BE49-F238E27FC236}">
                  <a16:creationId xmlns:a16="http://schemas.microsoft.com/office/drawing/2014/main" id="{D2865E78-7584-114D-BCE5-4CA43BE481E8}"/>
                </a:ext>
              </a:extLst>
            </p:cNvPr>
            <p:cNvCxnSpPr/>
            <p:nvPr userDrawn="1"/>
          </p:nvCxnSpPr>
          <p:spPr bwMode="auto">
            <a:xfrm>
              <a:off x="1027565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Gerade Verbindung 55">
              <a:extLst>
                <a:ext uri="{FF2B5EF4-FFF2-40B4-BE49-F238E27FC236}">
                  <a16:creationId xmlns:a16="http://schemas.microsoft.com/office/drawing/2014/main" id="{9B4DC7B9-EA5F-0249-8BBB-12C8BFE839AC}"/>
                </a:ext>
              </a:extLst>
            </p:cNvPr>
            <p:cNvCxnSpPr/>
            <p:nvPr userDrawn="1"/>
          </p:nvCxnSpPr>
          <p:spPr bwMode="auto">
            <a:xfrm>
              <a:off x="11786616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Gerade Verbindung 56">
              <a:extLst>
                <a:ext uri="{FF2B5EF4-FFF2-40B4-BE49-F238E27FC236}">
                  <a16:creationId xmlns:a16="http://schemas.microsoft.com/office/drawing/2014/main" id="{A890844E-482B-9140-88A2-657CA6078765}"/>
                </a:ext>
              </a:extLst>
            </p:cNvPr>
            <p:cNvCxnSpPr/>
            <p:nvPr userDrawn="1"/>
          </p:nvCxnSpPr>
          <p:spPr bwMode="auto">
            <a:xfrm rot="5400000">
              <a:off x="-128016" y="38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Gerade Verbindung 58">
              <a:extLst>
                <a:ext uri="{FF2B5EF4-FFF2-40B4-BE49-F238E27FC236}">
                  <a16:creationId xmlns:a16="http://schemas.microsoft.com/office/drawing/2014/main" id="{CCD7D1A2-D688-B148-B9AB-D9336A11991B}"/>
                </a:ext>
              </a:extLst>
            </p:cNvPr>
            <p:cNvCxnSpPr/>
            <p:nvPr userDrawn="1"/>
          </p:nvCxnSpPr>
          <p:spPr bwMode="auto">
            <a:xfrm rot="5400000">
              <a:off x="-126000" y="13230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" name="Gerade Verbindung 59">
              <a:extLst>
                <a:ext uri="{FF2B5EF4-FFF2-40B4-BE49-F238E27FC236}">
                  <a16:creationId xmlns:a16="http://schemas.microsoft.com/office/drawing/2014/main" id="{8B882CC1-0089-FB4B-9A55-6A7346E13569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" name="Gerade Verbindung 60">
              <a:extLst>
                <a:ext uri="{FF2B5EF4-FFF2-40B4-BE49-F238E27FC236}">
                  <a16:creationId xmlns:a16="http://schemas.microsoft.com/office/drawing/2014/main" id="{7C54F1E3-A53E-F54A-9FC0-A4CAA2F44529}"/>
                </a:ext>
              </a:extLst>
            </p:cNvPr>
            <p:cNvCxnSpPr/>
            <p:nvPr userDrawn="1"/>
          </p:nvCxnSpPr>
          <p:spPr bwMode="auto">
            <a:xfrm rot="5400000">
              <a:off x="-128016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" name="Gerade Verbindung 61">
              <a:extLst>
                <a:ext uri="{FF2B5EF4-FFF2-40B4-BE49-F238E27FC236}">
                  <a16:creationId xmlns:a16="http://schemas.microsoft.com/office/drawing/2014/main" id="{C3605ED9-11AD-5441-86F0-A65679D3F95E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3756706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5" pos="3840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Gradient">
    <p:bg>
      <p:bgPr>
        <a:gradFill>
          <a:gsLst>
            <a:gs pos="33000">
              <a:schemeClr val="accent6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E4BECE54-DDA8-4D2C-8A02-4C8E3E1585E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07B7E75B-80B4-49F8-AA70-A41C9D89685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  <p:grpSp>
        <p:nvGrpSpPr>
          <p:cNvPr id="8" name="Gruppieren 3">
            <a:extLst>
              <a:ext uri="{FF2B5EF4-FFF2-40B4-BE49-F238E27FC236}">
                <a16:creationId xmlns:a16="http://schemas.microsoft.com/office/drawing/2014/main" id="{779A5D52-AC1D-1F4F-B37B-EF517351065F}"/>
              </a:ext>
            </a:extLst>
          </p:cNvPr>
          <p:cNvGrpSpPr/>
          <p:nvPr userDrawn="1"/>
        </p:nvGrpSpPr>
        <p:grpSpPr>
          <a:xfrm>
            <a:off x="-218016" y="-216000"/>
            <a:ext cx="12630816" cy="7290000"/>
            <a:chOff x="-218016" y="-216000"/>
            <a:chExt cx="12630816" cy="7290000"/>
          </a:xfrm>
        </p:grpSpPr>
        <p:cxnSp>
          <p:nvCxnSpPr>
            <p:cNvPr id="9" name="Gerade Verbindung 2">
              <a:extLst>
                <a:ext uri="{FF2B5EF4-FFF2-40B4-BE49-F238E27FC236}">
                  <a16:creationId xmlns:a16="http://schemas.microsoft.com/office/drawing/2014/main" id="{0164A7C0-E38A-4845-A81B-14410295F1FA}"/>
                </a:ext>
              </a:extLst>
            </p:cNvPr>
            <p:cNvCxnSpPr/>
            <p:nvPr userDrawn="1"/>
          </p:nvCxnSpPr>
          <p:spPr bwMode="auto">
            <a:xfrm>
              <a:off x="41148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" name="Gerade Verbindung 35">
              <a:extLst>
                <a:ext uri="{FF2B5EF4-FFF2-40B4-BE49-F238E27FC236}">
                  <a16:creationId xmlns:a16="http://schemas.microsoft.com/office/drawing/2014/main" id="{A8FE52FD-6341-EF4D-B2A0-DFC3B16300D2}"/>
                </a:ext>
              </a:extLst>
            </p:cNvPr>
            <p:cNvCxnSpPr/>
            <p:nvPr userDrawn="1"/>
          </p:nvCxnSpPr>
          <p:spPr bwMode="auto">
            <a:xfrm>
              <a:off x="58705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" name="Gerade Verbindung 36">
              <a:extLst>
                <a:ext uri="{FF2B5EF4-FFF2-40B4-BE49-F238E27FC236}">
                  <a16:creationId xmlns:a16="http://schemas.microsoft.com/office/drawing/2014/main" id="{4E586142-9E41-B545-A2EB-40D9DB25BE75}"/>
                </a:ext>
              </a:extLst>
            </p:cNvPr>
            <p:cNvCxnSpPr/>
            <p:nvPr userDrawn="1"/>
          </p:nvCxnSpPr>
          <p:spPr bwMode="auto">
            <a:xfrm>
              <a:off x="6313932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Gerade Verbindung 37">
              <a:extLst>
                <a:ext uri="{FF2B5EF4-FFF2-40B4-BE49-F238E27FC236}">
                  <a16:creationId xmlns:a16="http://schemas.microsoft.com/office/drawing/2014/main" id="{B0704CCC-F812-684E-8535-AE05F395E60F}"/>
                </a:ext>
              </a:extLst>
            </p:cNvPr>
            <p:cNvCxnSpPr/>
            <p:nvPr userDrawn="1"/>
          </p:nvCxnSpPr>
          <p:spPr bwMode="auto">
            <a:xfrm>
              <a:off x="102799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" name="Gerade Verbindung 38">
              <a:extLst>
                <a:ext uri="{FF2B5EF4-FFF2-40B4-BE49-F238E27FC236}">
                  <a16:creationId xmlns:a16="http://schemas.microsoft.com/office/drawing/2014/main" id="{2F0FF1E9-45D4-1F40-92F1-5A4A8A468AF5}"/>
                </a:ext>
              </a:extLst>
            </p:cNvPr>
            <p:cNvCxnSpPr/>
            <p:nvPr userDrawn="1"/>
          </p:nvCxnSpPr>
          <p:spPr bwMode="auto">
            <a:xfrm>
              <a:off x="1178433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Gerade Verbindung 39">
              <a:extLst>
                <a:ext uri="{FF2B5EF4-FFF2-40B4-BE49-F238E27FC236}">
                  <a16:creationId xmlns:a16="http://schemas.microsoft.com/office/drawing/2014/main" id="{C2D9207B-5402-0444-9E56-7B8709F7CAF4}"/>
                </a:ext>
              </a:extLst>
            </p:cNvPr>
            <p:cNvCxnSpPr/>
            <p:nvPr userDrawn="1"/>
          </p:nvCxnSpPr>
          <p:spPr bwMode="auto">
            <a:xfrm rot="5400000">
              <a:off x="12322800" y="39319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" name="Gerade Verbindung 41">
              <a:extLst>
                <a:ext uri="{FF2B5EF4-FFF2-40B4-BE49-F238E27FC236}">
                  <a16:creationId xmlns:a16="http://schemas.microsoft.com/office/drawing/2014/main" id="{4341ABCA-F3C5-C14E-BC3B-15EC9AB34A71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" name="Gerade Verbindung 42">
              <a:extLst>
                <a:ext uri="{FF2B5EF4-FFF2-40B4-BE49-F238E27FC236}">
                  <a16:creationId xmlns:a16="http://schemas.microsoft.com/office/drawing/2014/main" id="{3557B251-4149-4047-8880-F9AC17388BE6}"/>
                </a:ext>
              </a:extLst>
            </p:cNvPr>
            <p:cNvCxnSpPr/>
            <p:nvPr userDrawn="1"/>
          </p:nvCxnSpPr>
          <p:spPr bwMode="auto">
            <a:xfrm rot="5400000">
              <a:off x="12322800" y="3630168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Gerade Verbindung 43">
              <a:extLst>
                <a:ext uri="{FF2B5EF4-FFF2-40B4-BE49-F238E27FC236}">
                  <a16:creationId xmlns:a16="http://schemas.microsoft.com/office/drawing/2014/main" id="{1ECCEFAA-150F-5B41-A208-D75636E3BD7A}"/>
                </a:ext>
              </a:extLst>
            </p:cNvPr>
            <p:cNvCxnSpPr/>
            <p:nvPr userDrawn="1"/>
          </p:nvCxnSpPr>
          <p:spPr bwMode="auto">
            <a:xfrm rot="5400000">
              <a:off x="12322800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Gerade Verbindung 44">
              <a:extLst>
                <a:ext uri="{FF2B5EF4-FFF2-40B4-BE49-F238E27FC236}">
                  <a16:creationId xmlns:a16="http://schemas.microsoft.com/office/drawing/2014/main" id="{7F743078-0B19-4F44-8EAC-82DDFB4897A0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Gerade Verbindung 51">
              <a:extLst>
                <a:ext uri="{FF2B5EF4-FFF2-40B4-BE49-F238E27FC236}">
                  <a16:creationId xmlns:a16="http://schemas.microsoft.com/office/drawing/2014/main" id="{7743F185-2FC2-F549-911C-7FE354AE7F3D}"/>
                </a:ext>
              </a:extLst>
            </p:cNvPr>
            <p:cNvCxnSpPr/>
            <p:nvPr userDrawn="1"/>
          </p:nvCxnSpPr>
          <p:spPr bwMode="auto">
            <a:xfrm>
              <a:off x="41148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Gerade Verbindung 52">
              <a:extLst>
                <a:ext uri="{FF2B5EF4-FFF2-40B4-BE49-F238E27FC236}">
                  <a16:creationId xmlns:a16="http://schemas.microsoft.com/office/drawing/2014/main" id="{ECEC6793-214A-A94B-A7AB-064B66B39937}"/>
                </a:ext>
              </a:extLst>
            </p:cNvPr>
            <p:cNvCxnSpPr/>
            <p:nvPr userDrawn="1"/>
          </p:nvCxnSpPr>
          <p:spPr bwMode="auto">
            <a:xfrm>
              <a:off x="5870448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Gerade Verbindung 53">
              <a:extLst>
                <a:ext uri="{FF2B5EF4-FFF2-40B4-BE49-F238E27FC236}">
                  <a16:creationId xmlns:a16="http://schemas.microsoft.com/office/drawing/2014/main" id="{6F74BFC8-AF0F-8447-86D6-6BE44E918187}"/>
                </a:ext>
              </a:extLst>
            </p:cNvPr>
            <p:cNvCxnSpPr/>
            <p:nvPr userDrawn="1"/>
          </p:nvCxnSpPr>
          <p:spPr bwMode="auto">
            <a:xfrm>
              <a:off x="6318504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Gerade Verbindung 54">
              <a:extLst>
                <a:ext uri="{FF2B5EF4-FFF2-40B4-BE49-F238E27FC236}">
                  <a16:creationId xmlns:a16="http://schemas.microsoft.com/office/drawing/2014/main" id="{06ACB9B8-F0C4-1D42-B257-2596F149E6FA}"/>
                </a:ext>
              </a:extLst>
            </p:cNvPr>
            <p:cNvCxnSpPr/>
            <p:nvPr userDrawn="1"/>
          </p:nvCxnSpPr>
          <p:spPr bwMode="auto">
            <a:xfrm>
              <a:off x="1027565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Gerade Verbindung 55">
              <a:extLst>
                <a:ext uri="{FF2B5EF4-FFF2-40B4-BE49-F238E27FC236}">
                  <a16:creationId xmlns:a16="http://schemas.microsoft.com/office/drawing/2014/main" id="{01E798D3-5BB6-9C4E-AAFC-4E5192CACA36}"/>
                </a:ext>
              </a:extLst>
            </p:cNvPr>
            <p:cNvCxnSpPr/>
            <p:nvPr userDrawn="1"/>
          </p:nvCxnSpPr>
          <p:spPr bwMode="auto">
            <a:xfrm>
              <a:off x="11786616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Gerade Verbindung 56">
              <a:extLst>
                <a:ext uri="{FF2B5EF4-FFF2-40B4-BE49-F238E27FC236}">
                  <a16:creationId xmlns:a16="http://schemas.microsoft.com/office/drawing/2014/main" id="{A2FABF00-D7AE-B543-8F2B-4141998EEA78}"/>
                </a:ext>
              </a:extLst>
            </p:cNvPr>
            <p:cNvCxnSpPr/>
            <p:nvPr userDrawn="1"/>
          </p:nvCxnSpPr>
          <p:spPr bwMode="auto">
            <a:xfrm rot="5400000">
              <a:off x="-128016" y="38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Gerade Verbindung 58">
              <a:extLst>
                <a:ext uri="{FF2B5EF4-FFF2-40B4-BE49-F238E27FC236}">
                  <a16:creationId xmlns:a16="http://schemas.microsoft.com/office/drawing/2014/main" id="{4C1898B0-0B29-8546-B98E-12253A318EC3}"/>
                </a:ext>
              </a:extLst>
            </p:cNvPr>
            <p:cNvCxnSpPr/>
            <p:nvPr userDrawn="1"/>
          </p:nvCxnSpPr>
          <p:spPr bwMode="auto">
            <a:xfrm rot="5400000">
              <a:off x="-126000" y="13230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" name="Gerade Verbindung 59">
              <a:extLst>
                <a:ext uri="{FF2B5EF4-FFF2-40B4-BE49-F238E27FC236}">
                  <a16:creationId xmlns:a16="http://schemas.microsoft.com/office/drawing/2014/main" id="{B0C12DD3-A3BE-0B44-808F-7D5934B39484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" name="Gerade Verbindung 60">
              <a:extLst>
                <a:ext uri="{FF2B5EF4-FFF2-40B4-BE49-F238E27FC236}">
                  <a16:creationId xmlns:a16="http://schemas.microsoft.com/office/drawing/2014/main" id="{11087255-4C15-AF4C-94BB-CC659FFBBE5D}"/>
                </a:ext>
              </a:extLst>
            </p:cNvPr>
            <p:cNvCxnSpPr/>
            <p:nvPr userDrawn="1"/>
          </p:nvCxnSpPr>
          <p:spPr bwMode="auto">
            <a:xfrm rot="5400000">
              <a:off x="-128016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" name="Gerade Verbindung 61">
              <a:extLst>
                <a:ext uri="{FF2B5EF4-FFF2-40B4-BE49-F238E27FC236}">
                  <a16:creationId xmlns:a16="http://schemas.microsoft.com/office/drawing/2014/main" id="{80EBD7EC-186F-3C49-AFAC-1212DB81ED79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17897832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5" pos="3978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3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object (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162" y="1414800"/>
            <a:ext cx="7199313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E519D384-FA09-4D60-95A8-589F157A93F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7B1666FD-2258-443A-846C-6C7533C61D5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Siemens Logo">
            <a:extLst>
              <a:ext uri="{FF2B5EF4-FFF2-40B4-BE49-F238E27FC236}">
                <a16:creationId xmlns:a16="http://schemas.microsoft.com/office/drawing/2014/main" id="{91EB517C-C8FD-4E2E-B744-DB952E96B47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4388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4794">
          <p15:clr>
            <a:srgbClr val="65CEFF"/>
          </p15:clr>
        </p15:guide>
        <p15:guide id="5" orient="horz" pos="302">
          <p15:clr>
            <a:srgbClr val="65CEFF"/>
          </p15:clr>
        </p15:guide>
        <p15:guide id="6" orient="horz" pos="664">
          <p15:clr>
            <a:srgbClr val="65CEFF"/>
          </p15:clr>
        </p15:guide>
        <p15:guide id="8" orient="horz" pos="3658">
          <p15:clr>
            <a:srgbClr val="65CEFF"/>
          </p15:clr>
        </p15:guide>
        <p15:guide id="10" orient="horz" pos="4157">
          <p15:clr>
            <a:srgbClr val="65CEFF"/>
          </p15:clr>
        </p15:guide>
      </p15:sldGuideLst>
    </p:ext>
  </p:extLs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object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162" y="1414800"/>
            <a:ext cx="11376026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7367E6C0-4D2C-4C5F-86D8-A2CFF0EB3D6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6F746812-65E3-4C09-AC38-B0CFE93C8A9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Siemens Logo">
            <a:extLst>
              <a:ext uri="{FF2B5EF4-FFF2-40B4-BE49-F238E27FC236}">
                <a16:creationId xmlns:a16="http://schemas.microsoft.com/office/drawing/2014/main" id="{2EA6CE5F-6FF7-4E0A-AEB2-1A7C43CE05C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9297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 orient="horz" pos="302">
          <p15:clr>
            <a:srgbClr val="65CEFF"/>
          </p15:clr>
        </p15:guide>
        <p15:guide id="5" orient="horz" pos="664">
          <p15:clr>
            <a:srgbClr val="65CEFF"/>
          </p15:clr>
        </p15:guide>
        <p15:guide id="7" orient="horz" pos="3658">
          <p15:clr>
            <a:srgbClr val="65CEFF"/>
          </p15:clr>
        </p15:guide>
        <p15:guide id="9" orient="horz" pos="4157">
          <p15:clr>
            <a:srgbClr val="65CEFF"/>
          </p15:clr>
        </p15:guide>
      </p15:sldGuideLst>
    </p:ext>
  </p:extLs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 1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11162" y="1414800"/>
            <a:ext cx="5470526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py 2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15075" y="1414800"/>
            <a:ext cx="5465763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33A503D1-D234-4258-9A03-D858B10BA46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Siemens Digital Industries Software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21AA656B-0BAF-4B75-90BE-93CAC5946C0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8935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705">
          <p15:clr>
            <a:srgbClr val="65CEFF"/>
          </p15:clr>
        </p15:guide>
        <p15:guide id="3" pos="3978">
          <p15:clr>
            <a:srgbClr val="65CEFF"/>
          </p15:clr>
        </p15:guide>
        <p15:guide id="6" orient="horz" pos="302">
          <p15:clr>
            <a:srgbClr val="65CEFF"/>
          </p15:clr>
        </p15:guide>
        <p15:guide id="7" orient="horz" pos="664">
          <p15:clr>
            <a:srgbClr val="65CEFF"/>
          </p15:clr>
        </p15:guide>
        <p15:guide id="9" orient="horz" pos="3658">
          <p15:clr>
            <a:srgbClr val="65CEFF"/>
          </p15:clr>
        </p15:guide>
        <p15:guide id="11" orient="horz" pos="4157">
          <p15:clr>
            <a:srgbClr val="65CEFF"/>
          </p15:clr>
        </p15:guide>
      </p15:sldGuideLst>
    </p:ext>
  </p:extLst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 1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11162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py 2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98400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py 3">
            <a:extLst>
              <a:ext uri="{FF2B5EF4-FFF2-40B4-BE49-F238E27FC236}">
                <a16:creationId xmlns:a16="http://schemas.microsoft.com/office/drawing/2014/main" id="{F020B491-E63A-4FB5-94ED-2BC31EB35C33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8186400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E613FA68-C74A-4621-9563-250388EBCC8B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Siemens Digital Industries Software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F9117D9C-D502-472C-A3C8-FA9087A2EDC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1349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4975">
          <p15:clr>
            <a:srgbClr val="65CEFF"/>
          </p15:clr>
        </p15:guide>
        <p15:guide id="5" pos="5157">
          <p15:clr>
            <a:srgbClr val="65CEFF"/>
          </p15:clr>
        </p15:guide>
        <p15:guide id="8" orient="horz" pos="302">
          <p15:clr>
            <a:srgbClr val="65CEFF"/>
          </p15:clr>
        </p15:guide>
        <p15:guide id="9" orient="horz" pos="664">
          <p15:clr>
            <a:srgbClr val="65CEFF"/>
          </p15:clr>
        </p15:guide>
        <p15:guide id="11" orient="horz" pos="3658">
          <p15:clr>
            <a:srgbClr val="65CEFF"/>
          </p15:clr>
        </p15:guide>
        <p15:guide id="13" orient="horz" pos="4157">
          <p15:clr>
            <a:srgbClr val="65CEFF"/>
          </p15:clr>
        </p15:guide>
      </p15:sldGuideLst>
    </p:ext>
  </p:extLst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 1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11162" y="1414800"/>
            <a:ext cx="547052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py 2">
            <a:extLst>
              <a:ext uri="{FF2B5EF4-FFF2-40B4-BE49-F238E27FC236}">
                <a16:creationId xmlns:a16="http://schemas.microsoft.com/office/drawing/2014/main" id="{2871E7F7-6A93-4406-8617-80D9CFF396A8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411162" y="3718800"/>
            <a:ext cx="547052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py 3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15075" y="1414800"/>
            <a:ext cx="5465763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Copy 4">
            <a:extLst>
              <a:ext uri="{FF2B5EF4-FFF2-40B4-BE49-F238E27FC236}">
                <a16:creationId xmlns:a16="http://schemas.microsoft.com/office/drawing/2014/main" id="{7AD3B9B1-3210-46C8-8222-A0E11719EB88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315075" y="3718800"/>
            <a:ext cx="5465763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1DF6F0C8-00D9-4034-B3CC-D376702BE1C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Siemens Digital Industries Software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53D55964-F7E8-48E3-84D5-FE4FE835C56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2605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978">
          <p15:clr>
            <a:srgbClr val="65CEFF"/>
          </p15:clr>
        </p15:guide>
        <p15:guide id="6" orient="horz" pos="302">
          <p15:clr>
            <a:srgbClr val="65CEFF"/>
          </p15:clr>
        </p15:guide>
        <p15:guide id="7" orient="horz" pos="664">
          <p15:clr>
            <a:srgbClr val="65CEFF"/>
          </p15:clr>
        </p15:guide>
        <p15:guide id="9" orient="horz" pos="2206">
          <p15:clr>
            <a:srgbClr val="65CEFF"/>
          </p15:clr>
        </p15:guide>
        <p15:guide id="11" orient="horz" pos="3658">
          <p15:clr>
            <a:srgbClr val="65CEFF"/>
          </p15:clr>
        </p15:guide>
        <p15:guide id="13" orient="horz" pos="4157">
          <p15:clr>
            <a:srgbClr val="65CEFF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4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16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38740176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(Spot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E568133C-15D2-4F33-802E-DF15E7891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Picture Placeholder">
            <a:extLst>
              <a:ext uri="{FF2B5EF4-FFF2-40B4-BE49-F238E27FC236}">
                <a16:creationId xmlns:a16="http://schemas.microsoft.com/office/drawing/2014/main" id="{90866A30-329B-420B-B42B-2C69E0DE6D9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11161" y="1414800"/>
            <a:ext cx="7199313" cy="4752000"/>
          </a:xfrm>
          <a:solidFill>
            <a:schemeClr val="bg2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4" name="Copy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043189" y="1414800"/>
            <a:ext cx="3744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Footer Placeholder">
            <a:extLst>
              <a:ext uri="{FF2B5EF4-FFF2-40B4-BE49-F238E27FC236}">
                <a16:creationId xmlns:a16="http://schemas.microsoft.com/office/drawing/2014/main" id="{33756E69-CA2F-47EC-9D32-CB09C4CD83F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Siemens Digital Industries Software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95022CCB-0484-488B-8637-222C3919B0F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Siemens Logo">
            <a:extLst>
              <a:ext uri="{FF2B5EF4-FFF2-40B4-BE49-F238E27FC236}">
                <a16:creationId xmlns:a16="http://schemas.microsoft.com/office/drawing/2014/main" id="{F468BE17-5D03-45C2-9D37-CF354AAA958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08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4794">
          <p15:clr>
            <a:srgbClr val="65CEFF"/>
          </p15:clr>
        </p15:guide>
        <p15:guide id="3" pos="5066">
          <p15:clr>
            <a:srgbClr val="65CEFF"/>
          </p15:clr>
        </p15:guide>
        <p15:guide id="6" orient="horz" pos="302">
          <p15:clr>
            <a:srgbClr val="65CEFF"/>
          </p15:clr>
        </p15:guide>
        <p15:guide id="7" orient="horz" pos="664">
          <p15:clr>
            <a:srgbClr val="65CEFF"/>
          </p15:clr>
        </p15:guide>
        <p15:guide id="9" orient="horz" pos="3658">
          <p15:clr>
            <a:srgbClr val="65CEFF"/>
          </p15:clr>
        </p15:guide>
        <p15:guide id="11" orient="horz" pos="4157">
          <p15:clr>
            <a:srgbClr val="65CEFF"/>
          </p15:clr>
        </p15:guide>
      </p15:sldGuideLst>
    </p:ext>
  </p:extLst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ithout logo (Spot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10C7B869-3095-4D4F-B832-8B6077991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Picture Placeholder">
            <a:extLst>
              <a:ext uri="{FF2B5EF4-FFF2-40B4-BE49-F238E27FC236}">
                <a16:creationId xmlns:a16="http://schemas.microsoft.com/office/drawing/2014/main" id="{299C05E6-AE55-4C36-8543-1DA3751542E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11163" y="1414800"/>
            <a:ext cx="7199311" cy="4752000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4" name="Copy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043189" y="1414800"/>
            <a:ext cx="3744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2BA12055-C879-45E9-A105-2B26D233C9D4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Siemens Digital Industries Software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9AD82E40-8759-4AAC-B9F2-63E0F2C4CC7C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Siemens Logo">
            <a:extLst>
              <a:ext uri="{FF2B5EF4-FFF2-40B4-BE49-F238E27FC236}">
                <a16:creationId xmlns:a16="http://schemas.microsoft.com/office/drawing/2014/main" id="{71BFC655-2850-F345-9ACF-84A558DBD59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5801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4794">
          <p15:clr>
            <a:srgbClr val="65CEFF"/>
          </p15:clr>
        </p15:guide>
        <p15:guide id="3" pos="5066">
          <p15:clr>
            <a:srgbClr val="65CEFF"/>
          </p15:clr>
        </p15:guide>
        <p15:guide id="6" orient="horz" pos="302">
          <p15:clr>
            <a:srgbClr val="65CEFF"/>
          </p15:clr>
        </p15:guide>
        <p15:guide id="7" orient="horz" pos="664">
          <p15:clr>
            <a:srgbClr val="65CEFF"/>
          </p15:clr>
        </p15:guide>
        <p15:guide id="9" orient="horz" pos="3658">
          <p15:clr>
            <a:srgbClr val="65CEFF"/>
          </p15:clr>
        </p15:guide>
        <p15:guide id="11" orient="horz" pos="4157">
          <p15:clr>
            <a:srgbClr val="65CEFF"/>
          </p15:clr>
        </p15:guide>
      </p15:sldGuideLst>
    </p:ext>
  </p:extLst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table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able Placeholder">
            <a:extLst>
              <a:ext uri="{FF2B5EF4-FFF2-40B4-BE49-F238E27FC236}">
                <a16:creationId xmlns:a16="http://schemas.microsoft.com/office/drawing/2014/main" id="{D41D1FE0-EDDA-47B8-BF1F-831D4733C32A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>
          <a:xfrm>
            <a:off x="404812" y="1414461"/>
            <a:ext cx="11376026" cy="4392000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  <p:sp>
        <p:nvSpPr>
          <p:cNvPr id="3" name="Footer Placeholder">
            <a:extLst>
              <a:ext uri="{FF2B5EF4-FFF2-40B4-BE49-F238E27FC236}">
                <a16:creationId xmlns:a16="http://schemas.microsoft.com/office/drawing/2014/main" id="{9CEA2FAD-1597-4F5C-878D-02CB854024F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Siemens Digital Industries Software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CE0A22CB-5E69-4817-B713-C02B97CF6B91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Siemens Logo">
            <a:extLst>
              <a:ext uri="{FF2B5EF4-FFF2-40B4-BE49-F238E27FC236}">
                <a16:creationId xmlns:a16="http://schemas.microsoft.com/office/drawing/2014/main" id="{2EA6CE5F-6FF7-4E0A-AEB2-1A7C43CE05C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5554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 orient="horz" pos="302">
          <p15:clr>
            <a:srgbClr val="65CEFF"/>
          </p15:clr>
        </p15:guide>
        <p15:guide id="5" orient="horz" pos="664">
          <p15:clr>
            <a:srgbClr val="65CEFF"/>
          </p15:clr>
        </p15:guide>
        <p15:guide id="7" orient="horz" pos="3658">
          <p15:clr>
            <a:srgbClr val="65CEFF"/>
          </p15:clr>
        </p15:guide>
        <p15:guide id="9" orient="horz" pos="4157">
          <p15:clr>
            <a:srgbClr val="65CEFF"/>
          </p15:clr>
        </p15:guide>
      </p15:sldGuideLst>
    </p:ext>
  </p:extLst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flow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">
            <a:extLst>
              <a:ext uri="{FF2B5EF4-FFF2-40B4-BE49-F238E27FC236}">
                <a16:creationId xmlns:a16="http://schemas.microsoft.com/office/drawing/2014/main" id="{9F2A455C-53B1-4792-8EA9-F00926C48E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py 1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162" y="1414462"/>
            <a:ext cx="3600000" cy="4392000"/>
          </a:xfrm>
          <a:prstGeom prst="rect">
            <a:avLst/>
          </a:prstGeom>
          <a:ln w="19050">
            <a:solidFill>
              <a:schemeClr val="accent2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ln>
                  <a:noFill/>
                </a:ln>
              </a:defRPr>
            </a:lvl1pPr>
            <a:lvl2pPr>
              <a:buClr>
                <a:srgbClr val="00FFB9"/>
              </a:buClr>
              <a:defRPr>
                <a:ln>
                  <a:noFill/>
                </a:ln>
              </a:defRPr>
            </a:lvl2pPr>
            <a:lvl3pPr>
              <a:buClr>
                <a:srgbClr val="00FFB9"/>
              </a:buClr>
              <a:defRPr>
                <a:ln>
                  <a:noFill/>
                </a:ln>
              </a:defRPr>
            </a:lvl3pPr>
            <a:lvl4pPr>
              <a:buClr>
                <a:srgbClr val="00FFB9"/>
              </a:buClr>
              <a:defRPr>
                <a:ln>
                  <a:noFill/>
                </a:ln>
              </a:defRPr>
            </a:lvl4pPr>
            <a:lvl5pPr>
              <a:buClr>
                <a:srgbClr val="00FFB9"/>
              </a:buClr>
              <a:defRPr>
                <a:ln>
                  <a:noFill/>
                </a:ln>
              </a:defRPr>
            </a:lvl5pPr>
            <a:lvl6pPr>
              <a:buClr>
                <a:srgbClr val="00FFB9"/>
              </a:buClr>
              <a:defRPr>
                <a:ln>
                  <a:noFill/>
                </a:ln>
              </a:defRPr>
            </a:lvl6pPr>
            <a:lvl7pPr>
              <a:buClr>
                <a:srgbClr val="00FFB9"/>
              </a:buClr>
              <a:defRPr>
                <a:ln>
                  <a:noFill/>
                </a:ln>
              </a:defRPr>
            </a:lvl7pPr>
            <a:lvl8pPr>
              <a:buClr>
                <a:srgbClr val="00FFB9"/>
              </a:buClr>
              <a:defRPr>
                <a:ln>
                  <a:noFill/>
                </a:ln>
              </a:defRPr>
            </a:lvl8pPr>
            <a:lvl9pPr>
              <a:buClr>
                <a:srgbClr val="00FFB9"/>
              </a:buClr>
              <a:defRPr>
                <a:ln>
                  <a:noFill/>
                </a:ln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py 2">
            <a:extLst>
              <a:ext uri="{FF2B5EF4-FFF2-40B4-BE49-F238E27FC236}">
                <a16:creationId xmlns:a16="http://schemas.microsoft.com/office/drawing/2014/main" id="{3AC3CE10-0C4B-4A11-BA76-8CAFED13661C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299176" y="1414462"/>
            <a:ext cx="3600000" cy="4392000"/>
          </a:xfrm>
          <a:prstGeom prst="rect">
            <a:avLst/>
          </a:prstGeom>
          <a:ln w="19050">
            <a:solidFill>
              <a:schemeClr val="accent2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ln>
                  <a:noFill/>
                </a:ln>
              </a:defRPr>
            </a:lvl1pPr>
            <a:lvl2pPr>
              <a:buClr>
                <a:srgbClr val="00FFB9"/>
              </a:buClr>
              <a:defRPr>
                <a:ln>
                  <a:noFill/>
                </a:ln>
              </a:defRPr>
            </a:lvl2pPr>
            <a:lvl3pPr>
              <a:buClr>
                <a:srgbClr val="00FFB9"/>
              </a:buClr>
              <a:defRPr>
                <a:ln>
                  <a:noFill/>
                </a:ln>
              </a:defRPr>
            </a:lvl3pPr>
            <a:lvl4pPr>
              <a:buClr>
                <a:srgbClr val="00FFB9"/>
              </a:buClr>
              <a:defRPr>
                <a:ln>
                  <a:noFill/>
                </a:ln>
              </a:defRPr>
            </a:lvl4pPr>
            <a:lvl5pPr>
              <a:buClr>
                <a:srgbClr val="00FFB9"/>
              </a:buClr>
              <a:defRPr>
                <a:ln>
                  <a:noFill/>
                </a:ln>
              </a:defRPr>
            </a:lvl5pPr>
            <a:lvl6pPr>
              <a:buClr>
                <a:srgbClr val="00FFB9"/>
              </a:buClr>
              <a:defRPr>
                <a:ln>
                  <a:noFill/>
                </a:ln>
              </a:defRPr>
            </a:lvl6pPr>
            <a:lvl7pPr>
              <a:buClr>
                <a:srgbClr val="00FFB9"/>
              </a:buClr>
              <a:defRPr>
                <a:ln>
                  <a:noFill/>
                </a:ln>
              </a:defRPr>
            </a:lvl7pPr>
            <a:lvl8pPr>
              <a:buClr>
                <a:srgbClr val="00FFB9"/>
              </a:buClr>
              <a:defRPr>
                <a:ln>
                  <a:noFill/>
                </a:ln>
              </a:defRPr>
            </a:lvl8pPr>
            <a:lvl9pPr>
              <a:buClr>
                <a:srgbClr val="00FFB9"/>
              </a:buClr>
              <a:defRPr>
                <a:ln>
                  <a:noFill/>
                </a:ln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91FCCEDD-7521-4BD5-8A32-A62DA624670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Siemens Digital Industries Software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DC2AAE3E-7F56-4838-BCE7-6B966549F4D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Siemens Logo">
            <a:extLst>
              <a:ext uri="{FF2B5EF4-FFF2-40B4-BE49-F238E27FC236}">
                <a16:creationId xmlns:a16="http://schemas.microsoft.com/office/drawing/2014/main" id="{E5DDD55C-5C17-4BCD-A9BB-FE8A69DC48D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12" name="Copy 3">
            <a:extLst>
              <a:ext uri="{FF2B5EF4-FFF2-40B4-BE49-F238E27FC236}">
                <a16:creationId xmlns:a16="http://schemas.microsoft.com/office/drawing/2014/main" id="{435A3032-C016-6848-95ED-D5C293A0DF61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8187189" y="1414462"/>
            <a:ext cx="3600000" cy="4392000"/>
          </a:xfrm>
          <a:prstGeom prst="rect">
            <a:avLst/>
          </a:prstGeom>
          <a:ln w="19050">
            <a:solidFill>
              <a:schemeClr val="accent2"/>
            </a:solidFill>
          </a:ln>
        </p:spPr>
        <p:txBody>
          <a:bodyPr vert="horz" lIns="216000" tIns="144000" rIns="216000" bIns="144000" rtlCol="0">
            <a:noAutofit/>
          </a:bodyPr>
          <a:lstStyle>
            <a:lvl1pPr>
              <a:defRPr lang="en-US">
                <a:ln>
                  <a:noFill/>
                </a:ln>
              </a:defRPr>
            </a:lvl1pPr>
            <a:lvl2pPr>
              <a:buClr>
                <a:schemeClr val="accent1"/>
              </a:buClr>
              <a:defRPr lang="en-US">
                <a:ln>
                  <a:noFill/>
                </a:ln>
              </a:defRPr>
            </a:lvl2pPr>
            <a:lvl3pPr>
              <a:buClr>
                <a:schemeClr val="accent1"/>
              </a:buClr>
              <a:defRPr lang="en-US">
                <a:ln>
                  <a:noFill/>
                </a:ln>
              </a:defRPr>
            </a:lvl3pPr>
            <a:lvl4pPr>
              <a:buClr>
                <a:schemeClr val="accent1"/>
              </a:buClr>
              <a:defRPr lang="en-US">
                <a:ln>
                  <a:noFill/>
                </a:ln>
              </a:defRPr>
            </a:lvl4pPr>
            <a:lvl5pPr>
              <a:buClr>
                <a:schemeClr val="accent1"/>
              </a:buClr>
              <a:defRPr lang="en-US" dirty="0">
                <a:ln>
                  <a:noFill/>
                </a:ln>
              </a:defRPr>
            </a:lvl5pPr>
            <a:lvl6pPr>
              <a:buClr>
                <a:schemeClr val="accent1"/>
              </a:buClr>
              <a:defRPr>
                <a:solidFill>
                  <a:schemeClr val="bg1"/>
                </a:solidFill>
              </a:defRPr>
            </a:lvl6pPr>
            <a:lvl7pPr>
              <a:buClr>
                <a:schemeClr val="accent1"/>
              </a:buClr>
              <a:defRPr>
                <a:solidFill>
                  <a:schemeClr val="bg1"/>
                </a:solidFill>
              </a:defRPr>
            </a:lvl7pPr>
            <a:lvl8pPr>
              <a:buClr>
                <a:schemeClr val="accent1"/>
              </a:buClr>
              <a:defRPr>
                <a:solidFill>
                  <a:schemeClr val="bg1"/>
                </a:solidFill>
              </a:defRPr>
            </a:lvl8pPr>
            <a:lvl9pPr>
              <a:buClr>
                <a:schemeClr val="accent1"/>
              </a:buCl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10" name="Gruppieren 3">
            <a:extLst>
              <a:ext uri="{FF2B5EF4-FFF2-40B4-BE49-F238E27FC236}">
                <a16:creationId xmlns:a16="http://schemas.microsoft.com/office/drawing/2014/main" id="{AC405FF0-83C3-0F40-AD79-D76116C8555C}"/>
              </a:ext>
            </a:extLst>
          </p:cNvPr>
          <p:cNvGrpSpPr/>
          <p:nvPr userDrawn="1"/>
        </p:nvGrpSpPr>
        <p:grpSpPr>
          <a:xfrm>
            <a:off x="-218016" y="-216000"/>
            <a:ext cx="12630816" cy="7290000"/>
            <a:chOff x="-218016" y="-216000"/>
            <a:chExt cx="12630816" cy="7290000"/>
          </a:xfrm>
        </p:grpSpPr>
        <p:cxnSp>
          <p:nvCxnSpPr>
            <p:cNvPr id="13" name="Gerade Verbindung 2">
              <a:extLst>
                <a:ext uri="{FF2B5EF4-FFF2-40B4-BE49-F238E27FC236}">
                  <a16:creationId xmlns:a16="http://schemas.microsoft.com/office/drawing/2014/main" id="{341FB6CD-0DC5-BF45-9A87-1F78F14F4B33}"/>
                </a:ext>
              </a:extLst>
            </p:cNvPr>
            <p:cNvCxnSpPr/>
            <p:nvPr userDrawn="1"/>
          </p:nvCxnSpPr>
          <p:spPr bwMode="auto">
            <a:xfrm>
              <a:off x="41148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Gerade Verbindung 35">
              <a:extLst>
                <a:ext uri="{FF2B5EF4-FFF2-40B4-BE49-F238E27FC236}">
                  <a16:creationId xmlns:a16="http://schemas.microsoft.com/office/drawing/2014/main" id="{A220E1B8-F8ED-6344-B3F0-9AA79AB9886A}"/>
                </a:ext>
              </a:extLst>
            </p:cNvPr>
            <p:cNvCxnSpPr/>
            <p:nvPr userDrawn="1"/>
          </p:nvCxnSpPr>
          <p:spPr bwMode="auto">
            <a:xfrm>
              <a:off x="58705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" name="Gerade Verbindung 36">
              <a:extLst>
                <a:ext uri="{FF2B5EF4-FFF2-40B4-BE49-F238E27FC236}">
                  <a16:creationId xmlns:a16="http://schemas.microsoft.com/office/drawing/2014/main" id="{4E787010-737D-8547-AC49-A619F4C2BDFB}"/>
                </a:ext>
              </a:extLst>
            </p:cNvPr>
            <p:cNvCxnSpPr/>
            <p:nvPr userDrawn="1"/>
          </p:nvCxnSpPr>
          <p:spPr bwMode="auto">
            <a:xfrm>
              <a:off x="6313932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" name="Gerade Verbindung 37">
              <a:extLst>
                <a:ext uri="{FF2B5EF4-FFF2-40B4-BE49-F238E27FC236}">
                  <a16:creationId xmlns:a16="http://schemas.microsoft.com/office/drawing/2014/main" id="{5260EC15-997F-8640-91FD-41E1BD287E5A}"/>
                </a:ext>
              </a:extLst>
            </p:cNvPr>
            <p:cNvCxnSpPr/>
            <p:nvPr userDrawn="1"/>
          </p:nvCxnSpPr>
          <p:spPr bwMode="auto">
            <a:xfrm>
              <a:off x="102799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Gerade Verbindung 38">
              <a:extLst>
                <a:ext uri="{FF2B5EF4-FFF2-40B4-BE49-F238E27FC236}">
                  <a16:creationId xmlns:a16="http://schemas.microsoft.com/office/drawing/2014/main" id="{62EBD868-4CA3-2740-B815-2F9D2932C9D8}"/>
                </a:ext>
              </a:extLst>
            </p:cNvPr>
            <p:cNvCxnSpPr/>
            <p:nvPr userDrawn="1"/>
          </p:nvCxnSpPr>
          <p:spPr bwMode="auto">
            <a:xfrm>
              <a:off x="1178433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Gerade Verbindung 39">
              <a:extLst>
                <a:ext uri="{FF2B5EF4-FFF2-40B4-BE49-F238E27FC236}">
                  <a16:creationId xmlns:a16="http://schemas.microsoft.com/office/drawing/2014/main" id="{16810235-CFC9-1041-A6F8-9A58D7521603}"/>
                </a:ext>
              </a:extLst>
            </p:cNvPr>
            <p:cNvCxnSpPr/>
            <p:nvPr userDrawn="1"/>
          </p:nvCxnSpPr>
          <p:spPr bwMode="auto">
            <a:xfrm rot="5400000">
              <a:off x="12322800" y="39319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Gerade Verbindung 41">
              <a:extLst>
                <a:ext uri="{FF2B5EF4-FFF2-40B4-BE49-F238E27FC236}">
                  <a16:creationId xmlns:a16="http://schemas.microsoft.com/office/drawing/2014/main" id="{342C3557-807F-0D44-9D7E-2C10C6D248D8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Gerade Verbindung 42">
              <a:extLst>
                <a:ext uri="{FF2B5EF4-FFF2-40B4-BE49-F238E27FC236}">
                  <a16:creationId xmlns:a16="http://schemas.microsoft.com/office/drawing/2014/main" id="{38AD214C-B44F-B946-9EC8-AEB4B09C0825}"/>
                </a:ext>
              </a:extLst>
            </p:cNvPr>
            <p:cNvCxnSpPr/>
            <p:nvPr userDrawn="1"/>
          </p:nvCxnSpPr>
          <p:spPr bwMode="auto">
            <a:xfrm rot="5400000">
              <a:off x="12322800" y="3630168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Gerade Verbindung 43">
              <a:extLst>
                <a:ext uri="{FF2B5EF4-FFF2-40B4-BE49-F238E27FC236}">
                  <a16:creationId xmlns:a16="http://schemas.microsoft.com/office/drawing/2014/main" id="{FFEEB5DD-4475-784B-B8BB-AB4212BB6E66}"/>
                </a:ext>
              </a:extLst>
            </p:cNvPr>
            <p:cNvCxnSpPr/>
            <p:nvPr userDrawn="1"/>
          </p:nvCxnSpPr>
          <p:spPr bwMode="auto">
            <a:xfrm rot="5400000">
              <a:off x="12322800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Gerade Verbindung 44">
              <a:extLst>
                <a:ext uri="{FF2B5EF4-FFF2-40B4-BE49-F238E27FC236}">
                  <a16:creationId xmlns:a16="http://schemas.microsoft.com/office/drawing/2014/main" id="{106DD394-3D9B-2F46-A2D4-2A8DD2BCCE3B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Gerade Verbindung 51">
              <a:extLst>
                <a:ext uri="{FF2B5EF4-FFF2-40B4-BE49-F238E27FC236}">
                  <a16:creationId xmlns:a16="http://schemas.microsoft.com/office/drawing/2014/main" id="{B41B4994-DCF5-B64B-8572-34B6BD11D056}"/>
                </a:ext>
              </a:extLst>
            </p:cNvPr>
            <p:cNvCxnSpPr/>
            <p:nvPr userDrawn="1"/>
          </p:nvCxnSpPr>
          <p:spPr bwMode="auto">
            <a:xfrm>
              <a:off x="41148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Gerade Verbindung 52">
              <a:extLst>
                <a:ext uri="{FF2B5EF4-FFF2-40B4-BE49-F238E27FC236}">
                  <a16:creationId xmlns:a16="http://schemas.microsoft.com/office/drawing/2014/main" id="{88B93A1A-5ED3-084E-A805-9245BE874F7B}"/>
                </a:ext>
              </a:extLst>
            </p:cNvPr>
            <p:cNvCxnSpPr/>
            <p:nvPr userDrawn="1"/>
          </p:nvCxnSpPr>
          <p:spPr bwMode="auto">
            <a:xfrm>
              <a:off x="5870448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Gerade Verbindung 53">
              <a:extLst>
                <a:ext uri="{FF2B5EF4-FFF2-40B4-BE49-F238E27FC236}">
                  <a16:creationId xmlns:a16="http://schemas.microsoft.com/office/drawing/2014/main" id="{1492A9CB-FAE4-8B40-BD45-0708EF43EDBE}"/>
                </a:ext>
              </a:extLst>
            </p:cNvPr>
            <p:cNvCxnSpPr/>
            <p:nvPr userDrawn="1"/>
          </p:nvCxnSpPr>
          <p:spPr bwMode="auto">
            <a:xfrm>
              <a:off x="6318504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" name="Gerade Verbindung 54">
              <a:extLst>
                <a:ext uri="{FF2B5EF4-FFF2-40B4-BE49-F238E27FC236}">
                  <a16:creationId xmlns:a16="http://schemas.microsoft.com/office/drawing/2014/main" id="{0ACD7E6E-B7F8-B942-9805-A70487FE0534}"/>
                </a:ext>
              </a:extLst>
            </p:cNvPr>
            <p:cNvCxnSpPr/>
            <p:nvPr userDrawn="1"/>
          </p:nvCxnSpPr>
          <p:spPr bwMode="auto">
            <a:xfrm>
              <a:off x="1027565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" name="Gerade Verbindung 55">
              <a:extLst>
                <a:ext uri="{FF2B5EF4-FFF2-40B4-BE49-F238E27FC236}">
                  <a16:creationId xmlns:a16="http://schemas.microsoft.com/office/drawing/2014/main" id="{27E7EBAB-D878-464D-9ED2-15ED15E20918}"/>
                </a:ext>
              </a:extLst>
            </p:cNvPr>
            <p:cNvCxnSpPr/>
            <p:nvPr userDrawn="1"/>
          </p:nvCxnSpPr>
          <p:spPr bwMode="auto">
            <a:xfrm>
              <a:off x="11786616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" name="Gerade Verbindung 56">
              <a:extLst>
                <a:ext uri="{FF2B5EF4-FFF2-40B4-BE49-F238E27FC236}">
                  <a16:creationId xmlns:a16="http://schemas.microsoft.com/office/drawing/2014/main" id="{7E4DE3EE-0658-7D4E-B6E9-3A26A36A20D3}"/>
                </a:ext>
              </a:extLst>
            </p:cNvPr>
            <p:cNvCxnSpPr/>
            <p:nvPr userDrawn="1"/>
          </p:nvCxnSpPr>
          <p:spPr bwMode="auto">
            <a:xfrm rot="5400000">
              <a:off x="-128016" y="38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9" name="Gerade Verbindung 58">
              <a:extLst>
                <a:ext uri="{FF2B5EF4-FFF2-40B4-BE49-F238E27FC236}">
                  <a16:creationId xmlns:a16="http://schemas.microsoft.com/office/drawing/2014/main" id="{1F501EDD-2FD6-2E41-B126-11FFCC2479B2}"/>
                </a:ext>
              </a:extLst>
            </p:cNvPr>
            <p:cNvCxnSpPr/>
            <p:nvPr userDrawn="1"/>
          </p:nvCxnSpPr>
          <p:spPr bwMode="auto">
            <a:xfrm rot="5400000">
              <a:off x="-126000" y="13230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0" name="Gerade Verbindung 59">
              <a:extLst>
                <a:ext uri="{FF2B5EF4-FFF2-40B4-BE49-F238E27FC236}">
                  <a16:creationId xmlns:a16="http://schemas.microsoft.com/office/drawing/2014/main" id="{342059A2-B962-5649-8710-36DF1F3E87F1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1" name="Gerade Verbindung 60">
              <a:extLst>
                <a:ext uri="{FF2B5EF4-FFF2-40B4-BE49-F238E27FC236}">
                  <a16:creationId xmlns:a16="http://schemas.microsoft.com/office/drawing/2014/main" id="{D296262D-F6FA-8241-AE24-D4AEA6C03E3A}"/>
                </a:ext>
              </a:extLst>
            </p:cNvPr>
            <p:cNvCxnSpPr/>
            <p:nvPr userDrawn="1"/>
          </p:nvCxnSpPr>
          <p:spPr bwMode="auto">
            <a:xfrm rot="5400000">
              <a:off x="-128016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2" name="Gerade Verbindung 61">
              <a:extLst>
                <a:ext uri="{FF2B5EF4-FFF2-40B4-BE49-F238E27FC236}">
                  <a16:creationId xmlns:a16="http://schemas.microsoft.com/office/drawing/2014/main" id="{55B91FD8-E6BE-174C-93A8-ECC83FCAE119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15541919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4975">
          <p15:clr>
            <a:srgbClr val="65CEFF"/>
          </p15:clr>
        </p15:guide>
        <p15:guide id="5" pos="5157">
          <p15:clr>
            <a:srgbClr val="65CEFF"/>
          </p15:clr>
        </p15:guide>
        <p15:guide id="6" pos="6472">
          <p15:clr>
            <a:srgbClr val="65CEFF"/>
          </p15:clr>
        </p15:guide>
        <p15:guide id="7" pos="7425">
          <p15:clr>
            <a:srgbClr val="65CEFF"/>
          </p15:clr>
        </p15:guide>
        <p15:guide id="8" orient="horz" pos="302">
          <p15:clr>
            <a:srgbClr val="65CEFF"/>
          </p15:clr>
        </p15:guide>
        <p15:guide id="9" orient="horz" pos="664">
          <p15:clr>
            <a:srgbClr val="65CEFF"/>
          </p15:clr>
        </p15:guide>
        <p15:guide id="11" orient="horz" pos="3658">
          <p15:clr>
            <a:srgbClr val="65CEFF"/>
          </p15:clr>
        </p15:guide>
        <p15:guide id="13" orient="horz" pos="4157">
          <p15:clr>
            <a:srgbClr val="65CEFF"/>
          </p15:clr>
        </p15:guide>
      </p15:sldGuideLst>
    </p:ext>
  </p:extLst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dar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py">
            <a:extLst>
              <a:ext uri="{FF2B5EF4-FFF2-40B4-BE49-F238E27FC236}">
                <a16:creationId xmlns:a16="http://schemas.microsoft.com/office/drawing/2014/main" id="{9E21D6DF-C9DB-4F02-863A-C5513347A27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22400" y="1702799"/>
            <a:ext cx="9252000" cy="4104000"/>
          </a:xfrm>
        </p:spPr>
        <p:txBody>
          <a:bodyPr>
            <a:noAutofit/>
          </a:bodyPr>
          <a:lstStyle>
            <a:lvl1pPr marL="0">
              <a:lnSpc>
                <a:spcPct val="110000"/>
              </a:lnSpc>
              <a:spcAft>
                <a:spcPts val="0"/>
              </a:spcAft>
              <a:defRPr sz="4800" b="0">
                <a:solidFill>
                  <a:schemeClr val="tx1"/>
                </a:solidFill>
              </a:defRPr>
            </a:lvl1pPr>
            <a:lvl2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/>
            </a:lvl2pPr>
            <a:lvl3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3pPr>
            <a:lvl4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4pPr>
            <a:lvl5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5pPr>
          </a:lstStyle>
          <a:p>
            <a:pPr lvl="0"/>
            <a:r>
              <a:rPr lang="en-US"/>
              <a:t>Please insert quote here</a:t>
            </a:r>
          </a:p>
          <a:p>
            <a:pPr lvl="1"/>
            <a:r>
              <a:rPr lang="en-US"/>
              <a:t>Name, Author</a:t>
            </a:r>
          </a:p>
        </p:txBody>
      </p:sp>
      <p:sp>
        <p:nvSpPr>
          <p:cNvPr id="11" name="Quote marks">
            <a:extLst>
              <a:ext uri="{FF2B5EF4-FFF2-40B4-BE49-F238E27FC236}">
                <a16:creationId xmlns:a16="http://schemas.microsoft.com/office/drawing/2014/main" id="{916E4245-F21C-4EAB-8B26-FEA21C26067F}"/>
              </a:ext>
            </a:extLst>
          </p:cNvPr>
          <p:cNvSpPr/>
          <p:nvPr userDrawn="1"/>
        </p:nvSpPr>
        <p:spPr>
          <a:xfrm>
            <a:off x="1058400" y="766763"/>
            <a:ext cx="907891" cy="647700"/>
          </a:xfrm>
          <a:custGeom>
            <a:avLst/>
            <a:gdLst>
              <a:gd name="connsiteX0" fmla="*/ 0 w 2619164"/>
              <a:gd name="connsiteY0" fmla="*/ 1868543 h 1868542"/>
              <a:gd name="connsiteX1" fmla="*/ 742610 w 2619164"/>
              <a:gd name="connsiteY1" fmla="*/ 0 h 1868542"/>
              <a:gd name="connsiteX2" fmla="*/ 1318210 w 2619164"/>
              <a:gd name="connsiteY2" fmla="*/ 0 h 1868542"/>
              <a:gd name="connsiteX3" fmla="*/ 742610 w 2619164"/>
              <a:gd name="connsiteY3" fmla="*/ 1868543 h 1868542"/>
              <a:gd name="connsiteX4" fmla="*/ 0 w 2619164"/>
              <a:gd name="connsiteY4" fmla="*/ 1868543 h 1868542"/>
              <a:gd name="connsiteX5" fmla="*/ 1300954 w 2619164"/>
              <a:gd name="connsiteY5" fmla="*/ 1868543 h 1868542"/>
              <a:gd name="connsiteX6" fmla="*/ 2043564 w 2619164"/>
              <a:gd name="connsiteY6" fmla="*/ 0 h 1868542"/>
              <a:gd name="connsiteX7" fmla="*/ 2619164 w 2619164"/>
              <a:gd name="connsiteY7" fmla="*/ 0 h 1868542"/>
              <a:gd name="connsiteX8" fmla="*/ 2043564 w 2619164"/>
              <a:gd name="connsiteY8" fmla="*/ 1868543 h 1868542"/>
              <a:gd name="connsiteX9" fmla="*/ 1300954 w 2619164"/>
              <a:gd name="connsiteY9" fmla="*/ 1868543 h 186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19164" h="1868542">
                <a:moveTo>
                  <a:pt x="0" y="1868543"/>
                </a:moveTo>
                <a:lnTo>
                  <a:pt x="742610" y="0"/>
                </a:lnTo>
                <a:lnTo>
                  <a:pt x="1318210" y="0"/>
                </a:lnTo>
                <a:lnTo>
                  <a:pt x="742610" y="1868543"/>
                </a:lnTo>
                <a:lnTo>
                  <a:pt x="0" y="1868543"/>
                </a:lnTo>
                <a:close/>
                <a:moveTo>
                  <a:pt x="1300954" y="1868543"/>
                </a:moveTo>
                <a:lnTo>
                  <a:pt x="2043564" y="0"/>
                </a:lnTo>
                <a:lnTo>
                  <a:pt x="2619164" y="0"/>
                </a:lnTo>
                <a:lnTo>
                  <a:pt x="2043564" y="1868543"/>
                </a:lnTo>
                <a:lnTo>
                  <a:pt x="1300954" y="1868543"/>
                </a:lnTo>
                <a:close/>
              </a:path>
            </a:pathLst>
          </a:custGeom>
          <a:gradFill>
            <a:gsLst>
              <a:gs pos="0">
                <a:srgbClr val="00FFB9"/>
              </a:gs>
              <a:gs pos="100000">
                <a:srgbClr val="00E6DC"/>
              </a:gs>
            </a:gsLst>
            <a:lin ang="5400000" scaled="1"/>
          </a:gradFill>
          <a:ln w="615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EC4F35EF-AC94-4800-9CB7-CA49CAFDD24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Siemens Digital Industries Software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CCC7FBE7-01B9-4EC8-8BE1-F416F7C5B7A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Siemens Logo">
            <a:extLst>
              <a:ext uri="{FF2B5EF4-FFF2-40B4-BE49-F238E27FC236}">
                <a16:creationId xmlns:a16="http://schemas.microsoft.com/office/drawing/2014/main" id="{AF2E271F-5AF7-408E-9752-03D1D6448EA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  <p:grpSp>
        <p:nvGrpSpPr>
          <p:cNvPr id="9" name="Gruppieren 3">
            <a:extLst>
              <a:ext uri="{FF2B5EF4-FFF2-40B4-BE49-F238E27FC236}">
                <a16:creationId xmlns:a16="http://schemas.microsoft.com/office/drawing/2014/main" id="{2000D4C6-D5D0-FD45-9E8D-64DD9BF2AFA5}"/>
              </a:ext>
            </a:extLst>
          </p:cNvPr>
          <p:cNvGrpSpPr/>
          <p:nvPr userDrawn="1"/>
        </p:nvGrpSpPr>
        <p:grpSpPr>
          <a:xfrm>
            <a:off x="-218016" y="-216000"/>
            <a:ext cx="12630816" cy="7290000"/>
            <a:chOff x="-218016" y="-216000"/>
            <a:chExt cx="12630816" cy="7290000"/>
          </a:xfrm>
        </p:grpSpPr>
        <p:cxnSp>
          <p:nvCxnSpPr>
            <p:cNvPr id="10" name="Gerade Verbindung 2">
              <a:extLst>
                <a:ext uri="{FF2B5EF4-FFF2-40B4-BE49-F238E27FC236}">
                  <a16:creationId xmlns:a16="http://schemas.microsoft.com/office/drawing/2014/main" id="{0D876D92-EB49-8744-9E59-5DD89093AA9E}"/>
                </a:ext>
              </a:extLst>
            </p:cNvPr>
            <p:cNvCxnSpPr/>
            <p:nvPr userDrawn="1"/>
          </p:nvCxnSpPr>
          <p:spPr bwMode="auto">
            <a:xfrm>
              <a:off x="41148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Gerade Verbindung 35">
              <a:extLst>
                <a:ext uri="{FF2B5EF4-FFF2-40B4-BE49-F238E27FC236}">
                  <a16:creationId xmlns:a16="http://schemas.microsoft.com/office/drawing/2014/main" id="{C8D8E50F-9339-F24C-BBE0-42CE544204E4}"/>
                </a:ext>
              </a:extLst>
            </p:cNvPr>
            <p:cNvCxnSpPr/>
            <p:nvPr userDrawn="1"/>
          </p:nvCxnSpPr>
          <p:spPr bwMode="auto">
            <a:xfrm>
              <a:off x="58705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" name="Gerade Verbindung 36">
              <a:extLst>
                <a:ext uri="{FF2B5EF4-FFF2-40B4-BE49-F238E27FC236}">
                  <a16:creationId xmlns:a16="http://schemas.microsoft.com/office/drawing/2014/main" id="{5BADFE97-B243-214F-85FC-728EEC426516}"/>
                </a:ext>
              </a:extLst>
            </p:cNvPr>
            <p:cNvCxnSpPr/>
            <p:nvPr userDrawn="1"/>
          </p:nvCxnSpPr>
          <p:spPr bwMode="auto">
            <a:xfrm>
              <a:off x="6313932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Gerade Verbindung 37">
              <a:extLst>
                <a:ext uri="{FF2B5EF4-FFF2-40B4-BE49-F238E27FC236}">
                  <a16:creationId xmlns:a16="http://schemas.microsoft.com/office/drawing/2014/main" id="{59AD3682-B6B1-E542-8858-70B2337BBFF4}"/>
                </a:ext>
              </a:extLst>
            </p:cNvPr>
            <p:cNvCxnSpPr/>
            <p:nvPr userDrawn="1"/>
          </p:nvCxnSpPr>
          <p:spPr bwMode="auto">
            <a:xfrm>
              <a:off x="102799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" name="Gerade Verbindung 38">
              <a:extLst>
                <a:ext uri="{FF2B5EF4-FFF2-40B4-BE49-F238E27FC236}">
                  <a16:creationId xmlns:a16="http://schemas.microsoft.com/office/drawing/2014/main" id="{1C37429F-82DD-F14A-8FF8-7648707B6491}"/>
                </a:ext>
              </a:extLst>
            </p:cNvPr>
            <p:cNvCxnSpPr/>
            <p:nvPr userDrawn="1"/>
          </p:nvCxnSpPr>
          <p:spPr bwMode="auto">
            <a:xfrm>
              <a:off x="1178433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" name="Gerade Verbindung 39">
              <a:extLst>
                <a:ext uri="{FF2B5EF4-FFF2-40B4-BE49-F238E27FC236}">
                  <a16:creationId xmlns:a16="http://schemas.microsoft.com/office/drawing/2014/main" id="{901121EE-EA81-DB4D-BDB7-882E5C189516}"/>
                </a:ext>
              </a:extLst>
            </p:cNvPr>
            <p:cNvCxnSpPr/>
            <p:nvPr userDrawn="1"/>
          </p:nvCxnSpPr>
          <p:spPr bwMode="auto">
            <a:xfrm rot="5400000">
              <a:off x="12322800" y="39319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Gerade Verbindung 41">
              <a:extLst>
                <a:ext uri="{FF2B5EF4-FFF2-40B4-BE49-F238E27FC236}">
                  <a16:creationId xmlns:a16="http://schemas.microsoft.com/office/drawing/2014/main" id="{038B52B1-CCBB-0D4E-9F72-937BF6602E17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Gerade Verbindung 42">
              <a:extLst>
                <a:ext uri="{FF2B5EF4-FFF2-40B4-BE49-F238E27FC236}">
                  <a16:creationId xmlns:a16="http://schemas.microsoft.com/office/drawing/2014/main" id="{A169D696-533C-3C43-AF0D-B4E7BD10EEC2}"/>
                </a:ext>
              </a:extLst>
            </p:cNvPr>
            <p:cNvCxnSpPr/>
            <p:nvPr userDrawn="1"/>
          </p:nvCxnSpPr>
          <p:spPr bwMode="auto">
            <a:xfrm rot="5400000">
              <a:off x="12322800" y="3630168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Gerade Verbindung 43">
              <a:extLst>
                <a:ext uri="{FF2B5EF4-FFF2-40B4-BE49-F238E27FC236}">
                  <a16:creationId xmlns:a16="http://schemas.microsoft.com/office/drawing/2014/main" id="{C86C61DC-2949-8C41-9A37-D1AD1D2B7E18}"/>
                </a:ext>
              </a:extLst>
            </p:cNvPr>
            <p:cNvCxnSpPr/>
            <p:nvPr userDrawn="1"/>
          </p:nvCxnSpPr>
          <p:spPr bwMode="auto">
            <a:xfrm rot="5400000">
              <a:off x="12322800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Gerade Verbindung 44">
              <a:extLst>
                <a:ext uri="{FF2B5EF4-FFF2-40B4-BE49-F238E27FC236}">
                  <a16:creationId xmlns:a16="http://schemas.microsoft.com/office/drawing/2014/main" id="{F5FEC9C8-0B82-5F4C-A96C-994B96D41E48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Gerade Verbindung 51">
              <a:extLst>
                <a:ext uri="{FF2B5EF4-FFF2-40B4-BE49-F238E27FC236}">
                  <a16:creationId xmlns:a16="http://schemas.microsoft.com/office/drawing/2014/main" id="{DE5C844A-3D4E-5847-AB7E-AE064162EB70}"/>
                </a:ext>
              </a:extLst>
            </p:cNvPr>
            <p:cNvCxnSpPr/>
            <p:nvPr userDrawn="1"/>
          </p:nvCxnSpPr>
          <p:spPr bwMode="auto">
            <a:xfrm>
              <a:off x="41148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Gerade Verbindung 52">
              <a:extLst>
                <a:ext uri="{FF2B5EF4-FFF2-40B4-BE49-F238E27FC236}">
                  <a16:creationId xmlns:a16="http://schemas.microsoft.com/office/drawing/2014/main" id="{08F3CC80-7CFB-D545-AC95-0FC2E341E66F}"/>
                </a:ext>
              </a:extLst>
            </p:cNvPr>
            <p:cNvCxnSpPr/>
            <p:nvPr userDrawn="1"/>
          </p:nvCxnSpPr>
          <p:spPr bwMode="auto">
            <a:xfrm>
              <a:off x="5870448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Gerade Verbindung 53">
              <a:extLst>
                <a:ext uri="{FF2B5EF4-FFF2-40B4-BE49-F238E27FC236}">
                  <a16:creationId xmlns:a16="http://schemas.microsoft.com/office/drawing/2014/main" id="{2422A80F-63D5-1A40-955E-5C19F1D4F5CC}"/>
                </a:ext>
              </a:extLst>
            </p:cNvPr>
            <p:cNvCxnSpPr/>
            <p:nvPr userDrawn="1"/>
          </p:nvCxnSpPr>
          <p:spPr bwMode="auto">
            <a:xfrm>
              <a:off x="6318504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Gerade Verbindung 54">
              <a:extLst>
                <a:ext uri="{FF2B5EF4-FFF2-40B4-BE49-F238E27FC236}">
                  <a16:creationId xmlns:a16="http://schemas.microsoft.com/office/drawing/2014/main" id="{97234CE1-992D-7C4D-8C81-9314FE9F85BD}"/>
                </a:ext>
              </a:extLst>
            </p:cNvPr>
            <p:cNvCxnSpPr/>
            <p:nvPr userDrawn="1"/>
          </p:nvCxnSpPr>
          <p:spPr bwMode="auto">
            <a:xfrm>
              <a:off x="1027565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Gerade Verbindung 55">
              <a:extLst>
                <a:ext uri="{FF2B5EF4-FFF2-40B4-BE49-F238E27FC236}">
                  <a16:creationId xmlns:a16="http://schemas.microsoft.com/office/drawing/2014/main" id="{7AE320F7-5AFF-C94C-AB8E-3F7B9BEF517A}"/>
                </a:ext>
              </a:extLst>
            </p:cNvPr>
            <p:cNvCxnSpPr/>
            <p:nvPr userDrawn="1"/>
          </p:nvCxnSpPr>
          <p:spPr bwMode="auto">
            <a:xfrm>
              <a:off x="11786616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" name="Gerade Verbindung 56">
              <a:extLst>
                <a:ext uri="{FF2B5EF4-FFF2-40B4-BE49-F238E27FC236}">
                  <a16:creationId xmlns:a16="http://schemas.microsoft.com/office/drawing/2014/main" id="{5A78ED21-79B2-DF47-838A-A37D3A9B0642}"/>
                </a:ext>
              </a:extLst>
            </p:cNvPr>
            <p:cNvCxnSpPr/>
            <p:nvPr userDrawn="1"/>
          </p:nvCxnSpPr>
          <p:spPr bwMode="auto">
            <a:xfrm rot="5400000">
              <a:off x="-128016" y="38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" name="Gerade Verbindung 58">
              <a:extLst>
                <a:ext uri="{FF2B5EF4-FFF2-40B4-BE49-F238E27FC236}">
                  <a16:creationId xmlns:a16="http://schemas.microsoft.com/office/drawing/2014/main" id="{21D6456D-1D31-8242-AB85-C4B929FAB0CF}"/>
                </a:ext>
              </a:extLst>
            </p:cNvPr>
            <p:cNvCxnSpPr/>
            <p:nvPr userDrawn="1"/>
          </p:nvCxnSpPr>
          <p:spPr bwMode="auto">
            <a:xfrm rot="5400000">
              <a:off x="-126000" y="13230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" name="Gerade Verbindung 59">
              <a:extLst>
                <a:ext uri="{FF2B5EF4-FFF2-40B4-BE49-F238E27FC236}">
                  <a16:creationId xmlns:a16="http://schemas.microsoft.com/office/drawing/2014/main" id="{FA4BCC2E-A4A6-A344-AFA8-4646D84B450F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9" name="Gerade Verbindung 60">
              <a:extLst>
                <a:ext uri="{FF2B5EF4-FFF2-40B4-BE49-F238E27FC236}">
                  <a16:creationId xmlns:a16="http://schemas.microsoft.com/office/drawing/2014/main" id="{11F59C58-7AB5-A54F-AEBA-01375EE36044}"/>
                </a:ext>
              </a:extLst>
            </p:cNvPr>
            <p:cNvCxnSpPr/>
            <p:nvPr userDrawn="1"/>
          </p:nvCxnSpPr>
          <p:spPr bwMode="auto">
            <a:xfrm rot="5400000">
              <a:off x="-128016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0" name="Gerade Verbindung 61">
              <a:extLst>
                <a:ext uri="{FF2B5EF4-FFF2-40B4-BE49-F238E27FC236}">
                  <a16:creationId xmlns:a16="http://schemas.microsoft.com/office/drawing/2014/main" id="{A76A56A6-F4A0-AA45-AFE7-19E47BD2D7FC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31952288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24">
          <p15:clr>
            <a:srgbClr val="65CEFF"/>
          </p15:clr>
        </p15:guide>
        <p15:guide id="2" pos="6472">
          <p15:clr>
            <a:srgbClr val="65CEFF"/>
          </p15:clr>
        </p15:guide>
        <p15:guide id="5" orient="horz" pos="1073">
          <p15:clr>
            <a:srgbClr val="65CEFF"/>
          </p15:clr>
        </p15:guide>
        <p15:guide id="6" orient="horz" pos="3658">
          <p15:clr>
            <a:srgbClr val="65CEFF"/>
          </p15:clr>
        </p15:guide>
        <p15:guide id="8" orient="horz" pos="4157">
          <p15:clr>
            <a:srgbClr val="65CEFF"/>
          </p15:clr>
        </p15:guide>
      </p15:sldGuideLst>
    </p:ext>
  </p:extLst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6400" y="1270799"/>
            <a:ext cx="10797930" cy="4536000"/>
          </a:xfrm>
        </p:spPr>
        <p:txBody>
          <a:bodyPr lIns="0" tIns="0" rIns="0" bIns="0" anchor="t">
            <a:noAutofit/>
          </a:bodyPr>
          <a:lstStyle>
            <a:lvl1pPr>
              <a:lnSpc>
                <a:spcPct val="90000"/>
              </a:lnSpc>
              <a:defRPr sz="8000">
                <a:gradFill>
                  <a:gsLst>
                    <a:gs pos="0">
                      <a:schemeClr val="accent2"/>
                    </a:gs>
                    <a:gs pos="100000">
                      <a:schemeClr val="accent3"/>
                    </a:gs>
                  </a:gsLst>
                  <a:lin ang="0" scaled="1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09BD8BE5-BFF2-469D-8B93-9556FCC45CF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Siemens Digital Industries Software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F9372441-FA7E-4481-BBC2-24CB6D3017C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4" name="Siemens Logo">
            <a:extLst>
              <a:ext uri="{FF2B5EF4-FFF2-40B4-BE49-F238E27FC236}">
                <a16:creationId xmlns:a16="http://schemas.microsoft.com/office/drawing/2014/main" id="{0EF6BB07-4F4E-4859-9572-DA63E35B93A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  <p:grpSp>
        <p:nvGrpSpPr>
          <p:cNvPr id="6" name="Gruppieren 3">
            <a:extLst>
              <a:ext uri="{FF2B5EF4-FFF2-40B4-BE49-F238E27FC236}">
                <a16:creationId xmlns:a16="http://schemas.microsoft.com/office/drawing/2014/main" id="{15C3AE7A-779D-9B4F-BF14-FED38C5D3009}"/>
              </a:ext>
            </a:extLst>
          </p:cNvPr>
          <p:cNvGrpSpPr/>
          <p:nvPr userDrawn="1"/>
        </p:nvGrpSpPr>
        <p:grpSpPr>
          <a:xfrm>
            <a:off x="-218016" y="-216000"/>
            <a:ext cx="12630816" cy="7290000"/>
            <a:chOff x="-218016" y="-216000"/>
            <a:chExt cx="12630816" cy="7290000"/>
          </a:xfrm>
        </p:grpSpPr>
        <p:cxnSp>
          <p:nvCxnSpPr>
            <p:cNvPr id="7" name="Gerade Verbindung 2">
              <a:extLst>
                <a:ext uri="{FF2B5EF4-FFF2-40B4-BE49-F238E27FC236}">
                  <a16:creationId xmlns:a16="http://schemas.microsoft.com/office/drawing/2014/main" id="{530D43DF-8C91-AD44-93DC-D17E6BE72229}"/>
                </a:ext>
              </a:extLst>
            </p:cNvPr>
            <p:cNvCxnSpPr/>
            <p:nvPr userDrawn="1"/>
          </p:nvCxnSpPr>
          <p:spPr bwMode="auto">
            <a:xfrm>
              <a:off x="41148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" name="Gerade Verbindung 35">
              <a:extLst>
                <a:ext uri="{FF2B5EF4-FFF2-40B4-BE49-F238E27FC236}">
                  <a16:creationId xmlns:a16="http://schemas.microsoft.com/office/drawing/2014/main" id="{CE26D090-14DB-C441-A9CC-15308715FC2A}"/>
                </a:ext>
              </a:extLst>
            </p:cNvPr>
            <p:cNvCxnSpPr/>
            <p:nvPr userDrawn="1"/>
          </p:nvCxnSpPr>
          <p:spPr bwMode="auto">
            <a:xfrm>
              <a:off x="58705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" name="Gerade Verbindung 36">
              <a:extLst>
                <a:ext uri="{FF2B5EF4-FFF2-40B4-BE49-F238E27FC236}">
                  <a16:creationId xmlns:a16="http://schemas.microsoft.com/office/drawing/2014/main" id="{A24B8094-6479-A148-89B3-DB2B07168491}"/>
                </a:ext>
              </a:extLst>
            </p:cNvPr>
            <p:cNvCxnSpPr/>
            <p:nvPr userDrawn="1"/>
          </p:nvCxnSpPr>
          <p:spPr bwMode="auto">
            <a:xfrm>
              <a:off x="6313932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" name="Gerade Verbindung 37">
              <a:extLst>
                <a:ext uri="{FF2B5EF4-FFF2-40B4-BE49-F238E27FC236}">
                  <a16:creationId xmlns:a16="http://schemas.microsoft.com/office/drawing/2014/main" id="{B74A5B90-711A-5441-B6AF-6AAD84D38A09}"/>
                </a:ext>
              </a:extLst>
            </p:cNvPr>
            <p:cNvCxnSpPr/>
            <p:nvPr userDrawn="1"/>
          </p:nvCxnSpPr>
          <p:spPr bwMode="auto">
            <a:xfrm>
              <a:off x="102799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Gerade Verbindung 38">
              <a:extLst>
                <a:ext uri="{FF2B5EF4-FFF2-40B4-BE49-F238E27FC236}">
                  <a16:creationId xmlns:a16="http://schemas.microsoft.com/office/drawing/2014/main" id="{E9FA3E1E-580A-DE4D-8924-9A7B18E1C209}"/>
                </a:ext>
              </a:extLst>
            </p:cNvPr>
            <p:cNvCxnSpPr/>
            <p:nvPr userDrawn="1"/>
          </p:nvCxnSpPr>
          <p:spPr bwMode="auto">
            <a:xfrm>
              <a:off x="1178433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" name="Gerade Verbindung 39">
              <a:extLst>
                <a:ext uri="{FF2B5EF4-FFF2-40B4-BE49-F238E27FC236}">
                  <a16:creationId xmlns:a16="http://schemas.microsoft.com/office/drawing/2014/main" id="{B7443866-3049-1243-AD8A-4DADF5FA1DDD}"/>
                </a:ext>
              </a:extLst>
            </p:cNvPr>
            <p:cNvCxnSpPr/>
            <p:nvPr userDrawn="1"/>
          </p:nvCxnSpPr>
          <p:spPr bwMode="auto">
            <a:xfrm rot="5400000">
              <a:off x="12322800" y="39319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Gerade Verbindung 41">
              <a:extLst>
                <a:ext uri="{FF2B5EF4-FFF2-40B4-BE49-F238E27FC236}">
                  <a16:creationId xmlns:a16="http://schemas.microsoft.com/office/drawing/2014/main" id="{612C92CF-5ADD-2D4E-9195-577DD56FD9C8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" name="Gerade Verbindung 42">
              <a:extLst>
                <a:ext uri="{FF2B5EF4-FFF2-40B4-BE49-F238E27FC236}">
                  <a16:creationId xmlns:a16="http://schemas.microsoft.com/office/drawing/2014/main" id="{182EFC7D-E789-F24D-B02E-DCF5128BCB03}"/>
                </a:ext>
              </a:extLst>
            </p:cNvPr>
            <p:cNvCxnSpPr/>
            <p:nvPr userDrawn="1"/>
          </p:nvCxnSpPr>
          <p:spPr bwMode="auto">
            <a:xfrm rot="5400000">
              <a:off x="12322800" y="3630168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" name="Gerade Verbindung 43">
              <a:extLst>
                <a:ext uri="{FF2B5EF4-FFF2-40B4-BE49-F238E27FC236}">
                  <a16:creationId xmlns:a16="http://schemas.microsoft.com/office/drawing/2014/main" id="{2B94A0F1-A4AC-2849-88D3-A399FD40D008}"/>
                </a:ext>
              </a:extLst>
            </p:cNvPr>
            <p:cNvCxnSpPr/>
            <p:nvPr userDrawn="1"/>
          </p:nvCxnSpPr>
          <p:spPr bwMode="auto">
            <a:xfrm rot="5400000">
              <a:off x="12322800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Gerade Verbindung 44">
              <a:extLst>
                <a:ext uri="{FF2B5EF4-FFF2-40B4-BE49-F238E27FC236}">
                  <a16:creationId xmlns:a16="http://schemas.microsoft.com/office/drawing/2014/main" id="{F714368C-0FD7-954A-A9C1-625FD137FDDE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Gerade Verbindung 51">
              <a:extLst>
                <a:ext uri="{FF2B5EF4-FFF2-40B4-BE49-F238E27FC236}">
                  <a16:creationId xmlns:a16="http://schemas.microsoft.com/office/drawing/2014/main" id="{DA2E0624-ED51-9C4A-8088-BB9B009B3935}"/>
                </a:ext>
              </a:extLst>
            </p:cNvPr>
            <p:cNvCxnSpPr/>
            <p:nvPr userDrawn="1"/>
          </p:nvCxnSpPr>
          <p:spPr bwMode="auto">
            <a:xfrm>
              <a:off x="41148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Gerade Verbindung 52">
              <a:extLst>
                <a:ext uri="{FF2B5EF4-FFF2-40B4-BE49-F238E27FC236}">
                  <a16:creationId xmlns:a16="http://schemas.microsoft.com/office/drawing/2014/main" id="{C6B0F7B3-1E7E-F84A-AB49-BEDF7F5907D7}"/>
                </a:ext>
              </a:extLst>
            </p:cNvPr>
            <p:cNvCxnSpPr/>
            <p:nvPr userDrawn="1"/>
          </p:nvCxnSpPr>
          <p:spPr bwMode="auto">
            <a:xfrm>
              <a:off x="5870448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Gerade Verbindung 53">
              <a:extLst>
                <a:ext uri="{FF2B5EF4-FFF2-40B4-BE49-F238E27FC236}">
                  <a16:creationId xmlns:a16="http://schemas.microsoft.com/office/drawing/2014/main" id="{DB55748C-514E-1249-920A-C38468A6A52A}"/>
                </a:ext>
              </a:extLst>
            </p:cNvPr>
            <p:cNvCxnSpPr/>
            <p:nvPr userDrawn="1"/>
          </p:nvCxnSpPr>
          <p:spPr bwMode="auto">
            <a:xfrm>
              <a:off x="6318504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Gerade Verbindung 54">
              <a:extLst>
                <a:ext uri="{FF2B5EF4-FFF2-40B4-BE49-F238E27FC236}">
                  <a16:creationId xmlns:a16="http://schemas.microsoft.com/office/drawing/2014/main" id="{19FA0186-962E-914F-8B5F-F10F096B4027}"/>
                </a:ext>
              </a:extLst>
            </p:cNvPr>
            <p:cNvCxnSpPr/>
            <p:nvPr userDrawn="1"/>
          </p:nvCxnSpPr>
          <p:spPr bwMode="auto">
            <a:xfrm>
              <a:off x="1027565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Gerade Verbindung 55">
              <a:extLst>
                <a:ext uri="{FF2B5EF4-FFF2-40B4-BE49-F238E27FC236}">
                  <a16:creationId xmlns:a16="http://schemas.microsoft.com/office/drawing/2014/main" id="{047F89F6-F043-9943-834F-C836332A17A3}"/>
                </a:ext>
              </a:extLst>
            </p:cNvPr>
            <p:cNvCxnSpPr/>
            <p:nvPr userDrawn="1"/>
          </p:nvCxnSpPr>
          <p:spPr bwMode="auto">
            <a:xfrm>
              <a:off x="11786616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Gerade Verbindung 56">
              <a:extLst>
                <a:ext uri="{FF2B5EF4-FFF2-40B4-BE49-F238E27FC236}">
                  <a16:creationId xmlns:a16="http://schemas.microsoft.com/office/drawing/2014/main" id="{2A0CE643-36AB-2E40-91D2-9BECF85F8E92}"/>
                </a:ext>
              </a:extLst>
            </p:cNvPr>
            <p:cNvCxnSpPr/>
            <p:nvPr userDrawn="1"/>
          </p:nvCxnSpPr>
          <p:spPr bwMode="auto">
            <a:xfrm rot="5400000">
              <a:off x="-128016" y="38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Gerade Verbindung 58">
              <a:extLst>
                <a:ext uri="{FF2B5EF4-FFF2-40B4-BE49-F238E27FC236}">
                  <a16:creationId xmlns:a16="http://schemas.microsoft.com/office/drawing/2014/main" id="{07D705C4-1DC7-1344-8C09-05B50E773589}"/>
                </a:ext>
              </a:extLst>
            </p:cNvPr>
            <p:cNvCxnSpPr/>
            <p:nvPr userDrawn="1"/>
          </p:nvCxnSpPr>
          <p:spPr bwMode="auto">
            <a:xfrm rot="5400000">
              <a:off x="-126000" y="13230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Gerade Verbindung 59">
              <a:extLst>
                <a:ext uri="{FF2B5EF4-FFF2-40B4-BE49-F238E27FC236}">
                  <a16:creationId xmlns:a16="http://schemas.microsoft.com/office/drawing/2014/main" id="{AA2B5E0B-45F0-624D-B70C-5A96DE149C0D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" name="Gerade Verbindung 60">
              <a:extLst>
                <a:ext uri="{FF2B5EF4-FFF2-40B4-BE49-F238E27FC236}">
                  <a16:creationId xmlns:a16="http://schemas.microsoft.com/office/drawing/2014/main" id="{CA7259AC-D7CE-F849-B582-B1611CD7631C}"/>
                </a:ext>
              </a:extLst>
            </p:cNvPr>
            <p:cNvCxnSpPr/>
            <p:nvPr userDrawn="1"/>
          </p:nvCxnSpPr>
          <p:spPr bwMode="auto">
            <a:xfrm rot="5400000">
              <a:off x="-128016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" name="Gerade Verbindung 61">
              <a:extLst>
                <a:ext uri="{FF2B5EF4-FFF2-40B4-BE49-F238E27FC236}">
                  <a16:creationId xmlns:a16="http://schemas.microsoft.com/office/drawing/2014/main" id="{828C45B9-53EC-2E45-A1A1-637C447B9D56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40627756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5">
          <p15:clr>
            <a:srgbClr val="65CEFF"/>
          </p15:clr>
        </p15:guide>
        <p15:guide id="2" pos="6472">
          <p15:clr>
            <a:srgbClr val="65CEFF"/>
          </p15:clr>
        </p15:guide>
        <p15:guide id="4" orient="horz" pos="801">
          <p15:clr>
            <a:srgbClr val="65CEFF"/>
          </p15:clr>
        </p15:guide>
        <p15:guide id="5" orient="horz" pos="3658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">
            <a:extLst>
              <a:ext uri="{FF2B5EF4-FFF2-40B4-BE49-F238E27FC236}">
                <a16:creationId xmlns:a16="http://schemas.microsoft.com/office/drawing/2014/main" id="{B29E3DA4-014E-4F3D-8186-84366ADFCB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1163" y="1234800"/>
            <a:ext cx="9863237" cy="1162523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wrap="square" lIns="0" tIns="54000" rIns="0" bIns="0" anchor="t" anchorCtr="0">
            <a:spAutoFit/>
          </a:bodyPr>
          <a:lstStyle>
            <a:lvl1pPr marL="540000">
              <a:defRPr sz="8000">
                <a:solidFill>
                  <a:schemeClr val="tx1"/>
                </a:solidFill>
              </a:defRPr>
            </a:lvl1pPr>
          </a:lstStyle>
          <a:p>
            <a:r>
              <a:rPr lang="en-US"/>
              <a:t>Contact</a:t>
            </a:r>
          </a:p>
        </p:txBody>
      </p:sp>
      <p:sp>
        <p:nvSpPr>
          <p:cNvPr id="3" name="Copy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58400" y="2397324"/>
            <a:ext cx="9216000" cy="3409751"/>
          </a:xfrm>
          <a:prstGeom prst="rect">
            <a:avLst/>
          </a:prstGeom>
        </p:spPr>
        <p:txBody>
          <a:bodyPr tIns="108000">
            <a:noAutofit/>
          </a:bodyPr>
          <a:lstStyle>
            <a:lvl1pPr marL="0" indent="0" algn="l">
              <a:spcAft>
                <a:spcPts val="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1"/>
            </a:lvl2pPr>
            <a:lvl3pPr marL="18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 b="0"/>
            </a:lvl3pPr>
            <a:lvl4pPr marL="36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4pPr>
            <a:lvl5pPr marL="36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 b="1"/>
            </a:lvl5pPr>
            <a:lvl6pPr marL="54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6pPr>
            <a:lvl7pPr marL="54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 b="1"/>
            </a:lvl7pPr>
            <a:lvl8pPr marL="72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8pPr>
            <a:lvl9pPr marL="72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 b="1"/>
            </a:lvl9pPr>
          </a:lstStyle>
          <a:p>
            <a:pPr lvl="0"/>
            <a:r>
              <a:rPr lang="en-US"/>
              <a:t>Click to edit the contact</a:t>
            </a:r>
          </a:p>
          <a:p>
            <a:pPr lvl="1"/>
            <a:r>
              <a:rPr lang="en-US"/>
              <a:t>Name etc.</a:t>
            </a:r>
          </a:p>
          <a:p>
            <a:pPr lvl="2"/>
            <a:r>
              <a:rPr lang="en-US"/>
              <a:t>Department etc.</a:t>
            </a:r>
          </a:p>
          <a:p>
            <a:pPr lvl="3"/>
            <a:r>
              <a:rPr lang="en-US"/>
              <a:t>subchapter</a:t>
            </a:r>
          </a:p>
          <a:p>
            <a:pPr lvl="4"/>
            <a:r>
              <a:rPr lang="en-US"/>
              <a:t>active subchapter</a:t>
            </a:r>
          </a:p>
        </p:txBody>
      </p:sp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3279A350-3BB2-4CA2-A422-8F5A951F6F6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Siemens Digital Industries Software</a:t>
            </a:r>
          </a:p>
        </p:txBody>
      </p:sp>
      <p:sp>
        <p:nvSpPr>
          <p:cNvPr id="9" name="Slide Number Placeholder">
            <a:extLst>
              <a:ext uri="{FF2B5EF4-FFF2-40B4-BE49-F238E27FC236}">
                <a16:creationId xmlns:a16="http://schemas.microsoft.com/office/drawing/2014/main" id="{CFF9630D-791D-45AE-8E5E-36F747F599E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5FD2C39E-5D81-4A0E-9F45-90932890088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  <p:grpSp>
        <p:nvGrpSpPr>
          <p:cNvPr id="7" name="Gruppieren 3">
            <a:extLst>
              <a:ext uri="{FF2B5EF4-FFF2-40B4-BE49-F238E27FC236}">
                <a16:creationId xmlns:a16="http://schemas.microsoft.com/office/drawing/2014/main" id="{040A4677-129C-DE4B-95FF-FDDD7FF443EB}"/>
              </a:ext>
            </a:extLst>
          </p:cNvPr>
          <p:cNvGrpSpPr/>
          <p:nvPr userDrawn="1"/>
        </p:nvGrpSpPr>
        <p:grpSpPr>
          <a:xfrm>
            <a:off x="-218016" y="-216000"/>
            <a:ext cx="12630816" cy="7290000"/>
            <a:chOff x="-218016" y="-216000"/>
            <a:chExt cx="12630816" cy="7290000"/>
          </a:xfrm>
        </p:grpSpPr>
        <p:cxnSp>
          <p:nvCxnSpPr>
            <p:cNvPr id="11" name="Gerade Verbindung 2">
              <a:extLst>
                <a:ext uri="{FF2B5EF4-FFF2-40B4-BE49-F238E27FC236}">
                  <a16:creationId xmlns:a16="http://schemas.microsoft.com/office/drawing/2014/main" id="{006A0617-A9C6-894F-ADEE-AE142ADBA94F}"/>
                </a:ext>
              </a:extLst>
            </p:cNvPr>
            <p:cNvCxnSpPr/>
            <p:nvPr userDrawn="1"/>
          </p:nvCxnSpPr>
          <p:spPr bwMode="auto">
            <a:xfrm>
              <a:off x="41148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Gerade Verbindung 35">
              <a:extLst>
                <a:ext uri="{FF2B5EF4-FFF2-40B4-BE49-F238E27FC236}">
                  <a16:creationId xmlns:a16="http://schemas.microsoft.com/office/drawing/2014/main" id="{2141F9F0-4C00-7147-B372-17A79F17E442}"/>
                </a:ext>
              </a:extLst>
            </p:cNvPr>
            <p:cNvCxnSpPr/>
            <p:nvPr userDrawn="1"/>
          </p:nvCxnSpPr>
          <p:spPr bwMode="auto">
            <a:xfrm>
              <a:off x="58705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" name="Gerade Verbindung 36">
              <a:extLst>
                <a:ext uri="{FF2B5EF4-FFF2-40B4-BE49-F238E27FC236}">
                  <a16:creationId xmlns:a16="http://schemas.microsoft.com/office/drawing/2014/main" id="{DAF8AF3E-B2F4-3C4F-BAB8-CCB41768A877}"/>
                </a:ext>
              </a:extLst>
            </p:cNvPr>
            <p:cNvCxnSpPr/>
            <p:nvPr userDrawn="1"/>
          </p:nvCxnSpPr>
          <p:spPr bwMode="auto">
            <a:xfrm>
              <a:off x="6313932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Gerade Verbindung 37">
              <a:extLst>
                <a:ext uri="{FF2B5EF4-FFF2-40B4-BE49-F238E27FC236}">
                  <a16:creationId xmlns:a16="http://schemas.microsoft.com/office/drawing/2014/main" id="{4C738B15-4C46-F54B-8552-667E846FCF22}"/>
                </a:ext>
              </a:extLst>
            </p:cNvPr>
            <p:cNvCxnSpPr/>
            <p:nvPr userDrawn="1"/>
          </p:nvCxnSpPr>
          <p:spPr bwMode="auto">
            <a:xfrm>
              <a:off x="102799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" name="Gerade Verbindung 38">
              <a:extLst>
                <a:ext uri="{FF2B5EF4-FFF2-40B4-BE49-F238E27FC236}">
                  <a16:creationId xmlns:a16="http://schemas.microsoft.com/office/drawing/2014/main" id="{4CBE6EBF-739D-4142-BB4C-4132FA1ADAE1}"/>
                </a:ext>
              </a:extLst>
            </p:cNvPr>
            <p:cNvCxnSpPr/>
            <p:nvPr userDrawn="1"/>
          </p:nvCxnSpPr>
          <p:spPr bwMode="auto">
            <a:xfrm>
              <a:off x="1178433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" name="Gerade Verbindung 39">
              <a:extLst>
                <a:ext uri="{FF2B5EF4-FFF2-40B4-BE49-F238E27FC236}">
                  <a16:creationId xmlns:a16="http://schemas.microsoft.com/office/drawing/2014/main" id="{5C2E04C7-AB29-AF42-92C1-C8CA2AE7640A}"/>
                </a:ext>
              </a:extLst>
            </p:cNvPr>
            <p:cNvCxnSpPr/>
            <p:nvPr userDrawn="1"/>
          </p:nvCxnSpPr>
          <p:spPr bwMode="auto">
            <a:xfrm rot="5400000">
              <a:off x="12322800" y="39319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Gerade Verbindung 41">
              <a:extLst>
                <a:ext uri="{FF2B5EF4-FFF2-40B4-BE49-F238E27FC236}">
                  <a16:creationId xmlns:a16="http://schemas.microsoft.com/office/drawing/2014/main" id="{680CB20C-3FBC-5641-AFF9-7A4A16409266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Gerade Verbindung 42">
              <a:extLst>
                <a:ext uri="{FF2B5EF4-FFF2-40B4-BE49-F238E27FC236}">
                  <a16:creationId xmlns:a16="http://schemas.microsoft.com/office/drawing/2014/main" id="{865A489B-85F0-464A-AD48-633ADB439614}"/>
                </a:ext>
              </a:extLst>
            </p:cNvPr>
            <p:cNvCxnSpPr/>
            <p:nvPr userDrawn="1"/>
          </p:nvCxnSpPr>
          <p:spPr bwMode="auto">
            <a:xfrm rot="5400000">
              <a:off x="12322800" y="3630168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Gerade Verbindung 43">
              <a:extLst>
                <a:ext uri="{FF2B5EF4-FFF2-40B4-BE49-F238E27FC236}">
                  <a16:creationId xmlns:a16="http://schemas.microsoft.com/office/drawing/2014/main" id="{B135379C-13D3-5B47-9A92-22A006CAEAF7}"/>
                </a:ext>
              </a:extLst>
            </p:cNvPr>
            <p:cNvCxnSpPr/>
            <p:nvPr userDrawn="1"/>
          </p:nvCxnSpPr>
          <p:spPr bwMode="auto">
            <a:xfrm rot="5400000">
              <a:off x="12322800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Gerade Verbindung 44">
              <a:extLst>
                <a:ext uri="{FF2B5EF4-FFF2-40B4-BE49-F238E27FC236}">
                  <a16:creationId xmlns:a16="http://schemas.microsoft.com/office/drawing/2014/main" id="{6CA2EC91-EBEE-A84B-8D02-6420F7D10A71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Gerade Verbindung 51">
              <a:extLst>
                <a:ext uri="{FF2B5EF4-FFF2-40B4-BE49-F238E27FC236}">
                  <a16:creationId xmlns:a16="http://schemas.microsoft.com/office/drawing/2014/main" id="{183B8CEF-7B89-1342-86A1-600B76639BF4}"/>
                </a:ext>
              </a:extLst>
            </p:cNvPr>
            <p:cNvCxnSpPr/>
            <p:nvPr userDrawn="1"/>
          </p:nvCxnSpPr>
          <p:spPr bwMode="auto">
            <a:xfrm>
              <a:off x="41148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Gerade Verbindung 52">
              <a:extLst>
                <a:ext uri="{FF2B5EF4-FFF2-40B4-BE49-F238E27FC236}">
                  <a16:creationId xmlns:a16="http://schemas.microsoft.com/office/drawing/2014/main" id="{BEAA513E-7F69-9D44-94E1-AD777F01543E}"/>
                </a:ext>
              </a:extLst>
            </p:cNvPr>
            <p:cNvCxnSpPr/>
            <p:nvPr userDrawn="1"/>
          </p:nvCxnSpPr>
          <p:spPr bwMode="auto">
            <a:xfrm>
              <a:off x="5870448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Gerade Verbindung 53">
              <a:extLst>
                <a:ext uri="{FF2B5EF4-FFF2-40B4-BE49-F238E27FC236}">
                  <a16:creationId xmlns:a16="http://schemas.microsoft.com/office/drawing/2014/main" id="{8723EC33-31B6-1746-8161-C144DA161FC8}"/>
                </a:ext>
              </a:extLst>
            </p:cNvPr>
            <p:cNvCxnSpPr/>
            <p:nvPr userDrawn="1"/>
          </p:nvCxnSpPr>
          <p:spPr bwMode="auto">
            <a:xfrm>
              <a:off x="6318504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Gerade Verbindung 54">
              <a:extLst>
                <a:ext uri="{FF2B5EF4-FFF2-40B4-BE49-F238E27FC236}">
                  <a16:creationId xmlns:a16="http://schemas.microsoft.com/office/drawing/2014/main" id="{34179D27-BFB2-9942-AA1D-FA34E909355D}"/>
                </a:ext>
              </a:extLst>
            </p:cNvPr>
            <p:cNvCxnSpPr/>
            <p:nvPr userDrawn="1"/>
          </p:nvCxnSpPr>
          <p:spPr bwMode="auto">
            <a:xfrm>
              <a:off x="1027565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Gerade Verbindung 55">
              <a:extLst>
                <a:ext uri="{FF2B5EF4-FFF2-40B4-BE49-F238E27FC236}">
                  <a16:creationId xmlns:a16="http://schemas.microsoft.com/office/drawing/2014/main" id="{2A78427C-975F-054E-8D92-28967CC164EC}"/>
                </a:ext>
              </a:extLst>
            </p:cNvPr>
            <p:cNvCxnSpPr/>
            <p:nvPr userDrawn="1"/>
          </p:nvCxnSpPr>
          <p:spPr bwMode="auto">
            <a:xfrm>
              <a:off x="11786616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" name="Gerade Verbindung 56">
              <a:extLst>
                <a:ext uri="{FF2B5EF4-FFF2-40B4-BE49-F238E27FC236}">
                  <a16:creationId xmlns:a16="http://schemas.microsoft.com/office/drawing/2014/main" id="{D7A5C957-41D1-6F4A-B235-9EAE39ADD6D2}"/>
                </a:ext>
              </a:extLst>
            </p:cNvPr>
            <p:cNvCxnSpPr/>
            <p:nvPr userDrawn="1"/>
          </p:nvCxnSpPr>
          <p:spPr bwMode="auto">
            <a:xfrm rot="5400000">
              <a:off x="-128016" y="38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" name="Gerade Verbindung 58">
              <a:extLst>
                <a:ext uri="{FF2B5EF4-FFF2-40B4-BE49-F238E27FC236}">
                  <a16:creationId xmlns:a16="http://schemas.microsoft.com/office/drawing/2014/main" id="{4C7D483A-0F9D-C44F-8B73-898636867BCA}"/>
                </a:ext>
              </a:extLst>
            </p:cNvPr>
            <p:cNvCxnSpPr/>
            <p:nvPr userDrawn="1"/>
          </p:nvCxnSpPr>
          <p:spPr bwMode="auto">
            <a:xfrm rot="5400000">
              <a:off x="-126000" y="13230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" name="Gerade Verbindung 59">
              <a:extLst>
                <a:ext uri="{FF2B5EF4-FFF2-40B4-BE49-F238E27FC236}">
                  <a16:creationId xmlns:a16="http://schemas.microsoft.com/office/drawing/2014/main" id="{3C172A8B-8E6A-F14F-BB1B-9EF8DC965238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9" name="Gerade Verbindung 60">
              <a:extLst>
                <a:ext uri="{FF2B5EF4-FFF2-40B4-BE49-F238E27FC236}">
                  <a16:creationId xmlns:a16="http://schemas.microsoft.com/office/drawing/2014/main" id="{22DFDE7F-EEC8-3248-B4C4-07D48A2EE360}"/>
                </a:ext>
              </a:extLst>
            </p:cNvPr>
            <p:cNvCxnSpPr/>
            <p:nvPr userDrawn="1"/>
          </p:nvCxnSpPr>
          <p:spPr bwMode="auto">
            <a:xfrm rot="5400000">
              <a:off x="-128016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0" name="Gerade Verbindung 61">
              <a:extLst>
                <a:ext uri="{FF2B5EF4-FFF2-40B4-BE49-F238E27FC236}">
                  <a16:creationId xmlns:a16="http://schemas.microsoft.com/office/drawing/2014/main" id="{7E7E2B5E-64A3-4840-B3FB-6E2EACCE2E61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15371973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65CEFF"/>
          </p15:clr>
        </p15:guide>
        <p15:guide id="2" pos="6472">
          <p15:clr>
            <a:srgbClr val="65CEFF"/>
          </p15:clr>
        </p15:guide>
        <p15:guide id="4" orient="horz" pos="778">
          <p15:clr>
            <a:srgbClr val="65CEFF"/>
          </p15:clr>
        </p15:guide>
        <p15:guide id="5" orient="horz" pos="3658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670C6E6A-0191-4020-A084-BB23C7AE6B0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13585622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24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092D1760-10AA-43FB-AC0B-074FF500719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31284850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16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BC293230-94BC-41FA-A2D9-E9259B125F8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33892771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mask&amp;blur Siemens Xcelerator 8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1694504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8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21476582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6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24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41982919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4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16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39798753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8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10304949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6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24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445523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4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16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15420397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8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17938124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6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24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40912660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4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16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37887247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mask&amp;blur Siemens Xcelerator 8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32736721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mask&amp;blur Siemens Xcelerator 6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24741777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mask&amp;blur Siemens Xcelerator 6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37851303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mask&amp;blur Siemens Xcelerator 4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4801691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8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32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16329377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6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24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37393325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4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16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38818096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8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32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980855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6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24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31295524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4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16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29322651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8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32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8810228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6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24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14142694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mask&amp;blur Siemens Xcelerator 4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7702983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4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16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2168519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8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32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17082324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6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24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24541081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4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16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24518324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8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32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7140778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6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24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1338918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4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16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28630588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48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477328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/>
              <a:t>Subhead for headline size 18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40718373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231106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16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4472768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36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661993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36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36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14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26412354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8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32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4223709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48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477328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2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2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/>
              <a:t>Subhead for headline size 18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46D369A7-07BD-4B91-9E53-807AAAF0C30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4811995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231106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16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DC2D4109-C5C2-42BB-B5A0-2F6793388E2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26568890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36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661993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3600" b="0">
                <a:solidFill>
                  <a:schemeClr val="tx2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36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2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14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298AE3DB-A74B-4AD6-A37C-FBCFB647B93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2677183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462213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399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32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DBCA456-A643-45C8-9383-5A06099EB6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/>
              <a:t>Restricted | © Siemens 2024 | MM-DD-2024 | Siemens Digital Industries Software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5B05DC85-FD3C-4245-83A1-F6197CB9E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7893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769989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2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24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21031E7D-E514-484A-9CCD-52A9C22222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/>
              <a:t>Restricted | © Siemens 2024 | MM-DD-2024 | Siemens Digital Industries Software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447F428C-5AA7-413C-A721-B7AADDF8B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5299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7"/>
            <a:ext cx="9288000" cy="1930121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16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498F1A9-6241-4523-AFBC-C74F3AA4AC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39240" cy="547200"/>
          </a:xfrm>
        </p:spPr>
        <p:txBody>
          <a:bodyPr/>
          <a:lstStyle/>
          <a:p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267619FE-01EE-4013-B481-A8C505C5D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8667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color 80p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lor Stage">
            <a:extLst>
              <a:ext uri="{FF2B5EF4-FFF2-40B4-BE49-F238E27FC236}">
                <a16:creationId xmlns:a16="http://schemas.microsoft.com/office/drawing/2014/main" id="{A71FD435-3CF0-4700-A204-51B8FECDB0E5}"/>
              </a:ext>
            </a:extLst>
          </p:cNvPr>
          <p:cNvSpPr/>
          <p:nvPr userDrawn="1"/>
        </p:nvSpPr>
        <p:spPr bwMode="hidden">
          <a:xfrm>
            <a:off x="0" y="0"/>
            <a:ext cx="12192000" cy="6166800"/>
          </a:xfrm>
          <a:prstGeom prst="rect">
            <a:avLst/>
          </a:prstGeom>
          <a:solidFill>
            <a:srgbClr val="00FF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/>
          </a:p>
        </p:txBody>
      </p:sp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462213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399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32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BDD73C6A-6099-483E-9C34-F604024F257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DBCA456-A643-45C8-9383-5A06099EB6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5B05DC85-FD3C-4245-83A1-F6197CB9E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4678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color 60p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lor Stage">
            <a:extLst>
              <a:ext uri="{FF2B5EF4-FFF2-40B4-BE49-F238E27FC236}">
                <a16:creationId xmlns:a16="http://schemas.microsoft.com/office/drawing/2014/main" id="{A236A90B-8F03-45C0-87DD-5479E8376B64}"/>
              </a:ext>
            </a:extLst>
          </p:cNvPr>
          <p:cNvSpPr/>
          <p:nvPr userDrawn="1"/>
        </p:nvSpPr>
        <p:spPr bwMode="hidden">
          <a:xfrm>
            <a:off x="0" y="0"/>
            <a:ext cx="12192000" cy="6166800"/>
          </a:xfrm>
          <a:prstGeom prst="rect">
            <a:avLst/>
          </a:prstGeom>
          <a:solidFill>
            <a:srgbClr val="00E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/>
          </a:p>
        </p:txBody>
      </p:sp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769989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2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24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ECFA8B97-DE99-4B15-8C8C-3748FA022B7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21031E7D-E514-484A-9CCD-52A9C22222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447F428C-5AA7-413C-A721-B7AADDF8B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9657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color 40p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lor Stage">
            <a:extLst>
              <a:ext uri="{FF2B5EF4-FFF2-40B4-BE49-F238E27FC236}">
                <a16:creationId xmlns:a16="http://schemas.microsoft.com/office/drawing/2014/main" id="{40C63E25-48A4-43B2-BEE6-D2FE79309C83}"/>
              </a:ext>
            </a:extLst>
          </p:cNvPr>
          <p:cNvSpPr/>
          <p:nvPr userDrawn="1"/>
        </p:nvSpPr>
        <p:spPr bwMode="hidden">
          <a:xfrm>
            <a:off x="0" y="0"/>
            <a:ext cx="12192000" cy="6166800"/>
          </a:xfrm>
          <a:prstGeom prst="rect">
            <a:avLst/>
          </a:prstGeom>
          <a:gradFill>
            <a:gsLst>
              <a:gs pos="40000">
                <a:srgbClr val="00FFB9"/>
              </a:gs>
              <a:gs pos="100000">
                <a:srgbClr val="00E6DC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EN"/>
          </a:p>
        </p:txBody>
      </p:sp>
      <p:sp>
        <p:nvSpPr>
          <p:cNvPr id="9" name="Color Stage">
            <a:extLst>
              <a:ext uri="{FF2B5EF4-FFF2-40B4-BE49-F238E27FC236}">
                <a16:creationId xmlns:a16="http://schemas.microsoft.com/office/drawing/2014/main" id="{0C524D66-9942-450A-A90F-E7A0CC42EC73}"/>
              </a:ext>
            </a:extLst>
          </p:cNvPr>
          <p:cNvSpPr/>
          <p:nvPr userDrawn="1"/>
        </p:nvSpPr>
        <p:spPr>
          <a:xfrm>
            <a:off x="0" y="1414463"/>
            <a:ext cx="12192000" cy="4752337"/>
          </a:xfrm>
          <a:prstGeom prst="rect">
            <a:avLst/>
          </a:prstGeom>
          <a:gradFill flip="none" rotWithShape="1">
            <a:gsLst>
              <a:gs pos="0">
                <a:srgbClr val="00FFB9"/>
              </a:gs>
              <a:gs pos="100000">
                <a:schemeClr val="bg2">
                  <a:alpha val="0"/>
                </a:schemeClr>
              </a:gs>
              <a:gs pos="40000">
                <a:srgbClr val="00FFB9">
                  <a:alpha val="50000"/>
                </a:srgb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de-DE"/>
          </a:p>
        </p:txBody>
      </p:sp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7"/>
            <a:ext cx="9288000" cy="1930121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16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CCD0B8A8-7DE9-432C-82EA-6468E4BB565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498F1A9-6241-4523-AFBC-C74F3AA4AC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39240" cy="547200"/>
          </a:xfrm>
        </p:spPr>
        <p:txBody>
          <a:bodyPr/>
          <a:lstStyle/>
          <a:p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267619FE-01EE-4013-B481-A8C505C5D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7092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462213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7"/>
            <a:ext cx="9288000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32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4FC1DCA2-253A-4E87-91E4-D402488C8D7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DBCA456-A643-45C8-9383-5A06099EB6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5B05DC85-FD3C-4245-83A1-F6197CB9E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1789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6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24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10933629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769989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1"/>
            <a:ext cx="9288000" cy="16226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24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543E2CC-A901-4194-A712-51CE520302B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21031E7D-E514-484A-9CCD-52A9C22222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447F428C-5AA7-413C-A721-B7AADDF8B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1478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399" y="1414463"/>
            <a:ext cx="11370437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14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2A2349A4-4A97-42CC-AE59-7EDEE385EDF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498F1A9-6241-4523-AFBC-C74F3AA4AC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3924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267619FE-01EE-4013-B481-A8C505C5D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7783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ee content - shor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py 1" descr="Agenda text frame">
            <a:extLst>
              <a:ext uri="{FF2B5EF4-FFF2-40B4-BE49-F238E27FC236}">
                <a16:creationId xmlns:a16="http://schemas.microsoft.com/office/drawing/2014/main" id="{0E701EC8-7FC1-42BE-915D-048C74A40E0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black">
          <a:xfrm>
            <a:off x="411163" y="1414463"/>
            <a:ext cx="9863137" cy="4751387"/>
          </a:xfrm>
        </p:spPr>
        <p:txBody>
          <a:bodyPr/>
          <a:lstStyle>
            <a:lvl1pPr defTabSz="360000">
              <a:spcAft>
                <a:spcPts val="900"/>
              </a:spcAft>
              <a:tabLst>
                <a:tab pos="7200000" algn="r"/>
              </a:tabLst>
              <a:defRPr/>
            </a:lvl1pPr>
            <a:lvl2pPr defTabSz="360000">
              <a:spcAft>
                <a:spcPts val="900"/>
              </a:spcAft>
              <a:tabLst>
                <a:tab pos="7200000" algn="r"/>
              </a:tabLst>
              <a:defRPr/>
            </a:lvl2pPr>
            <a:lvl3pPr marL="180000" defTabSz="360000">
              <a:spcAft>
                <a:spcPts val="900"/>
              </a:spcAft>
              <a:tabLst>
                <a:tab pos="7200000" algn="r"/>
              </a:tabLst>
              <a:defRPr b="1"/>
            </a:lvl3pPr>
            <a:lvl4pPr marL="360000" defTabSz="360000">
              <a:spcAft>
                <a:spcPts val="900"/>
              </a:spcAft>
              <a:tabLst>
                <a:tab pos="7200000" algn="r"/>
              </a:tabLst>
              <a:defRPr/>
            </a:lvl4pPr>
            <a:lvl5pPr marL="360000" defTabSz="360000">
              <a:spcAft>
                <a:spcPts val="900"/>
              </a:spcAft>
              <a:tabLst>
                <a:tab pos="7200000" algn="r"/>
              </a:tabLst>
              <a:defRPr b="1"/>
            </a:lvl5pPr>
            <a:lvl6pPr marL="180000" defTabSz="360000">
              <a:spcAft>
                <a:spcPts val="600"/>
              </a:spcAft>
              <a:tabLst>
                <a:tab pos="7200000" algn="r"/>
              </a:tabLst>
              <a:defRPr sz="1600"/>
            </a:lvl6pPr>
            <a:lvl7pPr marL="180000" defTabSz="360000">
              <a:spcAft>
                <a:spcPts val="600"/>
              </a:spcAft>
              <a:tabLst>
                <a:tab pos="7200000" algn="r"/>
              </a:tabLst>
              <a:defRPr sz="1600" b="1"/>
            </a:lvl7pPr>
            <a:lvl8pPr marL="360000" defTabSz="360000">
              <a:spcAft>
                <a:spcPts val="600"/>
              </a:spcAft>
              <a:tabLst>
                <a:tab pos="7200000" algn="r"/>
              </a:tabLst>
              <a:defRPr sz="1600"/>
            </a:lvl8pPr>
            <a:lvl9pPr marL="360000" defTabSz="360000">
              <a:spcAft>
                <a:spcPts val="600"/>
              </a:spcAft>
              <a:tabLst>
                <a:tab pos="7200000" algn="r"/>
              </a:tabLst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E73DB6A8-F91C-4B87-ACAA-19A2D5EA21E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4335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20" pos="4794">
          <p15:clr>
            <a:srgbClr val="65CEFF"/>
          </p15:clr>
        </p15:guide>
      </p15:sldGuideLst>
    </p:ext>
  </p:extLst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ee Content_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E73DB6A8-F91C-4B87-ACAA-19A2D5EA21E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0765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3705">
          <p15:clr>
            <a:srgbClr val="65CEFF"/>
          </p15:clr>
        </p15:guide>
        <p15:guide id="5" pos="3978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ee content_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AB400EC0-C78D-42DD-85FB-5ED577185C1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31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5" pos="3978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19" pos="4248">
          <p15:clr>
            <a:srgbClr val="65CEFF"/>
          </p15:clr>
        </p15:guide>
      </p15:sldGuideLst>
    </p:ext>
  </p:extLst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ematic full size picture – please describe furth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0"/>
            <a:ext cx="12192000" cy="6167438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Full size picture</a:t>
            </a:r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3F142F7C-7BE3-40CB-8C53-6F75330735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22400" y="1054100"/>
            <a:ext cx="9252000" cy="147732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Content page,</a:t>
            </a:r>
            <a:br>
              <a:rPr lang="en-US"/>
            </a:br>
            <a:r>
              <a:rPr lang="en-US"/>
              <a:t>Arial Regular, 48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30251D14-AF6A-4279-B0A9-69FD9519EA5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9702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2" orient="horz" pos="664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large image Deep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ematic full size picture – please describe furth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0"/>
            <a:ext cx="12192000" cy="6167438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Full size picture</a:t>
            </a:r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3F142F7C-7BE3-40CB-8C53-6F75330735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22400" y="1054100"/>
            <a:ext cx="9252000" cy="147732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Content page,</a:t>
            </a:r>
            <a:br>
              <a:rPr lang="en-US"/>
            </a:br>
            <a:r>
              <a:rPr lang="en-US"/>
              <a:t>Arial Regular, 48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2AF4F4C6-6E41-442C-BB9E-9E72BE92D2D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3116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2" orient="horz" pos="664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image (Text spot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ematic picture – please describe furth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1"/>
            <a:ext cx="7611160" cy="6167438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Thematic picture</a:t>
            </a:r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AFFC798E-B633-4D30-A7C1-DC796BD888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22400" y="1054100"/>
            <a:ext cx="6156275" cy="147732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Content page,</a:t>
            </a:r>
            <a:br>
              <a:rPr lang="en-US"/>
            </a:br>
            <a:r>
              <a:rPr lang="en-US"/>
              <a:t>Arial Regular,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Copy">
            <a:extLst>
              <a:ext uri="{FF2B5EF4-FFF2-40B4-BE49-F238E27FC236}">
                <a16:creationId xmlns:a16="http://schemas.microsoft.com/office/drawing/2014/main" id="{6F965802-E517-4CC3-99D7-1DA8BF1FB02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 bwMode="black">
          <a:xfrm>
            <a:off x="8042400" y="1054100"/>
            <a:ext cx="3744000" cy="5113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30251D14-AF6A-4279-B0A9-69FD9519EA5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5334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4522">
          <p15:clr>
            <a:srgbClr val="65CEFF"/>
          </p15:clr>
        </p15:guide>
        <p15:guide id="3" pos="4794">
          <p15:clr>
            <a:srgbClr val="65CEFF"/>
          </p15:clr>
        </p15:guide>
        <p15:guide id="4" pos="5066">
          <p15:clr>
            <a:srgbClr val="65CEFF"/>
          </p15:clr>
        </p15:guide>
        <p15:guide id="5" pos="6472">
          <p15:clr>
            <a:srgbClr val="65CEFF"/>
          </p15:clr>
        </p15:guide>
        <p15:guide id="6" pos="7425">
          <p15:clr>
            <a:srgbClr val="65CEFF"/>
          </p15:clr>
        </p15:guide>
        <p15:guide id="7" orient="horz" pos="302">
          <p15:clr>
            <a:srgbClr val="65CEFF"/>
          </p15:clr>
        </p15:guide>
        <p15:guide id="8" orient="horz" pos="664">
          <p15:clr>
            <a:srgbClr val="65CEFF"/>
          </p15:clr>
        </p15:guide>
        <p15:guide id="9" orient="horz" pos="891">
          <p15:clr>
            <a:srgbClr val="65CEFF"/>
          </p15:clr>
        </p15:guide>
        <p15:guide id="10" orient="horz" pos="3658">
          <p15:clr>
            <a:srgbClr val="65CEFF"/>
          </p15:clr>
        </p15:guide>
        <p15:guide id="11" orient="horz" pos="3885">
          <p15:clr>
            <a:srgbClr val="65CEFF"/>
          </p15:clr>
        </p15:guide>
        <p15:guide id="12" orient="horz" pos="4157">
          <p15:clr>
            <a:srgbClr val="65CEFF"/>
          </p15:clr>
        </p15:guide>
      </p15:sldGuideLst>
    </p:ext>
  </p:extLst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image with text_Deep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ematic full size picture – please describe furth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0"/>
            <a:ext cx="7607808" cy="6167438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Full size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2AF4F4C6-6E41-442C-BB9E-9E72BE92D2D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itle" descr="Slide headline">
            <a:extLst>
              <a:ext uri="{FF2B5EF4-FFF2-40B4-BE49-F238E27FC236}">
                <a16:creationId xmlns:a16="http://schemas.microsoft.com/office/drawing/2014/main" id="{5AE46E04-4C8B-3F60-3961-4FEF86F683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22400" y="1054100"/>
            <a:ext cx="6156275" cy="147732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Content page,</a:t>
            </a:r>
            <a:br>
              <a:rPr lang="en-US"/>
            </a:br>
            <a:r>
              <a:rPr lang="en-US"/>
              <a:t>Arial Regular,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6" name="Copy">
            <a:extLst>
              <a:ext uri="{FF2B5EF4-FFF2-40B4-BE49-F238E27FC236}">
                <a16:creationId xmlns:a16="http://schemas.microsoft.com/office/drawing/2014/main" id="{2BCCC437-B2D9-10C0-5D8C-C97ACF4DDA7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 bwMode="black">
          <a:xfrm>
            <a:off x="8042400" y="1054100"/>
            <a:ext cx="3744000" cy="5113338"/>
          </a:xfrm>
        </p:spPr>
        <p:txBody>
          <a:bodyPr/>
          <a:lstStyle>
            <a:lvl2pPr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147255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2" orient="horz" pos="664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ingle image with text_Deep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ematic full size picture – please describe furth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0"/>
            <a:ext cx="6163056" cy="6167438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Full size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2AF4F4C6-6E41-442C-BB9E-9E72BE92D2D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itle" descr="Slide headline">
            <a:extLst>
              <a:ext uri="{FF2B5EF4-FFF2-40B4-BE49-F238E27FC236}">
                <a16:creationId xmlns:a16="http://schemas.microsoft.com/office/drawing/2014/main" id="{5AE46E04-4C8B-3F60-3961-4FEF86F683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6583679" y="1054100"/>
            <a:ext cx="5202936" cy="1354217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4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Title, Arial Regular, 44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2" name="Copy">
            <a:extLst>
              <a:ext uri="{FF2B5EF4-FFF2-40B4-BE49-F238E27FC236}">
                <a16:creationId xmlns:a16="http://schemas.microsoft.com/office/drawing/2014/main" id="{277639F4-59D7-8192-5E92-5A960F6DD47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 bwMode="black">
          <a:xfrm>
            <a:off x="6585152" y="2763078"/>
            <a:ext cx="5202036" cy="3404359"/>
          </a:xfrm>
        </p:spPr>
        <p:txBody>
          <a:bodyPr tIns="0"/>
          <a:lstStyle>
            <a:lvl2pPr marL="0" indent="0">
              <a:buClr>
                <a:schemeClr val="tx1"/>
              </a:buClr>
              <a:buNone/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7004504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2" orient="horz" pos="664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4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16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34779771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ingle image with text_Deep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ematic full size picture – please describe furth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0"/>
            <a:ext cx="6163056" cy="68580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Full size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2AF4F4C6-6E41-442C-BB9E-9E72BE92D2D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>
          <a:xfrm>
            <a:off x="1059160" y="6310800"/>
            <a:ext cx="4901802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Copy">
            <a:extLst>
              <a:ext uri="{FF2B5EF4-FFF2-40B4-BE49-F238E27FC236}">
                <a16:creationId xmlns:a16="http://schemas.microsoft.com/office/drawing/2014/main" id="{4C028160-C065-2CE3-ABC5-2106B3832EC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 bwMode="black">
          <a:xfrm>
            <a:off x="6585152" y="2763078"/>
            <a:ext cx="5202036" cy="3404359"/>
          </a:xfrm>
        </p:spPr>
        <p:txBody>
          <a:bodyPr tIns="0"/>
          <a:lstStyle>
            <a:lvl2pPr marL="0" indent="0">
              <a:buClr>
                <a:schemeClr val="tx1"/>
              </a:buClr>
              <a:buNone/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Title" descr="Slide headline">
            <a:extLst>
              <a:ext uri="{FF2B5EF4-FFF2-40B4-BE49-F238E27FC236}">
                <a16:creationId xmlns:a16="http://schemas.microsoft.com/office/drawing/2014/main" id="{9F44A223-9E69-A077-CA24-60ADB04C89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6585151" y="1054100"/>
            <a:ext cx="5202036" cy="1354217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4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Title, Arial Regular, 44 </a:t>
            </a:r>
            <a:r>
              <a:rPr lang="en-US" err="1"/>
              <a:t>pt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9833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2" orient="horz" pos="664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- One object (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 descr="Slide headlin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1" y="1414800"/>
            <a:ext cx="9863235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91EB517C-C8FD-4E2E-B744-DB952E96B47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519D384-FA09-4D60-95A8-589F157A93F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7B1666FD-2258-443A-846C-6C7533C61D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4887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4794">
          <p15:clr>
            <a:srgbClr val="65CEFF"/>
          </p15:clr>
        </p15:guide>
        <p15:guide id="3" pos="6472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302">
          <p15:clr>
            <a:srgbClr val="65CEFF"/>
          </p15:clr>
        </p15:guide>
        <p15:guide id="6" orient="horz" pos="664">
          <p15:clr>
            <a:srgbClr val="65CEFF"/>
          </p15:clr>
        </p15:guide>
        <p15:guide id="7" orient="horz" pos="891">
          <p15:clr>
            <a:srgbClr val="65CEFF"/>
          </p15:clr>
        </p15:guide>
        <p15:guide id="8" orient="horz" pos="3658">
          <p15:clr>
            <a:srgbClr val="65CEFF"/>
          </p15:clr>
        </p15:guide>
        <p15:guide id="9" orient="horz" pos="3885">
          <p15:clr>
            <a:srgbClr val="65CEFF"/>
          </p15:clr>
        </p15:guide>
        <p15:guide id="10" orient="horz" pos="4157">
          <p15:clr>
            <a:srgbClr val="65CEFF"/>
          </p15:clr>
        </p15:guide>
      </p15:sldGuideLst>
    </p:ext>
  </p:extLst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- One object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 descr="Slide headlin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800"/>
            <a:ext cx="11376026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2EA6CE5F-6FF7-4E0A-AEB2-1A7C43CE05C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7367E6C0-4D2C-4C5F-86D8-A2CFF0EB3D6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6F746812-65E3-4C09-AC38-B0CFE93C8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5041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302">
          <p15:clr>
            <a:srgbClr val="65CEFF"/>
          </p15:clr>
        </p15:guide>
        <p15:guide id="5" orient="horz" pos="664">
          <p15:clr>
            <a:srgbClr val="65CEFF"/>
          </p15:clr>
        </p15:guide>
        <p15:guide id="6" orient="horz" pos="891">
          <p15:clr>
            <a:srgbClr val="65CEFF"/>
          </p15:clr>
        </p15:guide>
        <p15:guide id="7" orient="horz" pos="3658">
          <p15:clr>
            <a:srgbClr val="65CEFF"/>
          </p15:clr>
        </p15:guide>
        <p15:guide id="8" orient="horz" pos="3885">
          <p15:clr>
            <a:srgbClr val="65CEFF"/>
          </p15:clr>
        </p15:guide>
        <p15:guide id="9" orient="horz" pos="4157">
          <p15:clr>
            <a:srgbClr val="65CEFF"/>
          </p15:clr>
        </p15:guide>
      </p15:sldGuideLst>
    </p:ext>
  </p:extLst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ep Blue - One object (small)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6495290-0795-4AB1-8AEA-2BB7867836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8FC1C65-873A-4B8F-BB57-51EEBC35A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CB34E9C2-B382-11DB-4F03-A9462A57F449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800"/>
            <a:ext cx="9863235" cy="4752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buClr>
                <a:schemeClr val="tx1"/>
              </a:buClr>
              <a:defRPr/>
            </a:lvl1pPr>
            <a:lvl2pPr marL="0" indent="0">
              <a:buClr>
                <a:schemeClr val="tx1"/>
              </a:buClr>
              <a:buNone/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  <a:lvl6pPr>
              <a:buClr>
                <a:schemeClr val="tx1"/>
              </a:buClr>
              <a:defRPr/>
            </a:lvl6pPr>
            <a:lvl7pPr>
              <a:buClr>
                <a:schemeClr val="tx1"/>
              </a:buClr>
              <a:defRPr/>
            </a:lvl7pPr>
            <a:lvl8pPr>
              <a:buClr>
                <a:schemeClr val="tx1"/>
              </a:buClr>
              <a:defRPr/>
            </a:lvl8pPr>
            <a:lvl9pPr>
              <a:buClr>
                <a:schemeClr val="tx1"/>
              </a:buClr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603622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3705">
          <p15:clr>
            <a:srgbClr val="65CEFF"/>
          </p15:clr>
        </p15:guide>
        <p15:guide id="5" pos="3978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ep Blue - One object (large)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6495290-0795-4AB1-8AEA-2BB7867836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8FC1C65-873A-4B8F-BB57-51EEBC35A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CB34E9C2-B382-11DB-4F03-A9462A57F449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800"/>
            <a:ext cx="11376026" cy="4752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buClr>
                <a:schemeClr val="tx1"/>
              </a:buClr>
              <a:defRPr/>
            </a:lvl1pPr>
            <a:lvl2pPr marL="0" indent="0">
              <a:buClr>
                <a:schemeClr val="tx1"/>
              </a:buClr>
              <a:buNone/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  <a:lvl6pPr>
              <a:buClr>
                <a:schemeClr val="tx1"/>
              </a:buClr>
              <a:defRPr/>
            </a:lvl6pPr>
            <a:lvl7pPr>
              <a:buClr>
                <a:schemeClr val="tx1"/>
              </a:buClr>
              <a:defRPr/>
            </a:lvl7pPr>
            <a:lvl8pPr>
              <a:buClr>
                <a:schemeClr val="tx1"/>
              </a:buClr>
              <a:defRPr/>
            </a:lvl8pPr>
            <a:lvl9pPr>
              <a:buClr>
                <a:schemeClr val="tx1"/>
              </a:buClr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920724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3705">
          <p15:clr>
            <a:srgbClr val="65CEFF"/>
          </p15:clr>
        </p15:guide>
        <p15:guide id="5" pos="3978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dient- One object (small)">
    <p:bg>
      <p:bgPr>
        <a:gradFill flip="none" rotWithShape="1">
          <a:gsLst>
            <a:gs pos="40000">
              <a:schemeClr val="accent6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lor Stage">
            <a:extLst>
              <a:ext uri="{FF2B5EF4-FFF2-40B4-BE49-F238E27FC236}">
                <a16:creationId xmlns:a16="http://schemas.microsoft.com/office/drawing/2014/main" id="{B8172AC2-E83F-4EFD-B70E-DE91E64651D8}"/>
              </a:ext>
            </a:extLst>
          </p:cNvPr>
          <p:cNvSpPr/>
          <p:nvPr userDrawn="1"/>
        </p:nvSpPr>
        <p:spPr>
          <a:xfrm>
            <a:off x="0" y="1414463"/>
            <a:ext cx="12192000" cy="5443537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bg2">
                  <a:alpha val="0"/>
                </a:schemeClr>
              </a:gs>
              <a:gs pos="40000">
                <a:schemeClr val="bg2">
                  <a:alpha val="5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/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4BECE54-DDA8-4D2C-8A02-4C8E3E1585E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07B7E75B-80B4-49F8-AA70-A41C9D8968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D1305BFD-7302-1DA3-CEE1-0BAEEFDA5D4C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1" y="1414800"/>
            <a:ext cx="9863236" cy="4752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buClr>
                <a:schemeClr val="tx1"/>
              </a:buClr>
              <a:defRPr/>
            </a:lvl1pPr>
            <a:lvl2pPr marL="0" indent="0">
              <a:buClr>
                <a:schemeClr val="tx1"/>
              </a:buClr>
              <a:buNone/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  <a:lvl6pPr>
              <a:buClr>
                <a:schemeClr val="tx1"/>
              </a:buClr>
              <a:defRPr/>
            </a:lvl6pPr>
            <a:lvl7pPr>
              <a:buClr>
                <a:schemeClr val="tx1"/>
              </a:buClr>
              <a:defRPr/>
            </a:lvl7pPr>
            <a:lvl8pPr>
              <a:buClr>
                <a:schemeClr val="tx1"/>
              </a:buClr>
              <a:defRPr/>
            </a:lvl8pPr>
            <a:lvl9pPr>
              <a:buClr>
                <a:schemeClr val="tx1"/>
              </a:buClr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036428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3705">
          <p15:clr>
            <a:srgbClr val="65CEFF"/>
          </p15:clr>
        </p15:guide>
        <p15:guide id="5" pos="3978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3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Light San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1AC59AB3-8DAC-43B8-977E-A91337DC082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6495290-0795-4AB1-8AEA-2BB7867836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8FC1C65-873A-4B8F-BB57-51EEBC35A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Copy">
            <a:extLst>
              <a:ext uri="{FF2B5EF4-FFF2-40B4-BE49-F238E27FC236}">
                <a16:creationId xmlns:a16="http://schemas.microsoft.com/office/drawing/2014/main" id="{18D6E45E-CEEA-BBEF-2DFC-0680CA2318C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 bwMode="black">
          <a:xfrm>
            <a:off x="410399" y="1417320"/>
            <a:ext cx="9863997" cy="4452538"/>
          </a:xfrm>
        </p:spPr>
        <p:txBody>
          <a:bodyPr/>
          <a:lstStyle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275898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3705">
          <p15:clr>
            <a:srgbClr val="65CEFF"/>
          </p15:clr>
        </p15:guide>
        <p15:guide id="5" pos="3978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ep Blue -2 column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AB400EC0-C78D-42DD-85FB-5ED577185C1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ECC862BC-DAD1-4697-11EF-AA878F4DA956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5470526" cy="4752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buClr>
                <a:schemeClr val="tx1"/>
              </a:buClr>
              <a:defRPr/>
            </a:lvl1pPr>
            <a:lvl2pPr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  <a:lvl6pPr>
              <a:buClr>
                <a:schemeClr val="tx1"/>
              </a:buClr>
              <a:defRPr/>
            </a:lvl6pPr>
            <a:lvl7pPr>
              <a:buClr>
                <a:schemeClr val="tx1"/>
              </a:buClr>
              <a:defRPr/>
            </a:lvl7pPr>
            <a:lvl8pPr>
              <a:buClr>
                <a:schemeClr val="tx1"/>
              </a:buClr>
              <a:defRPr/>
            </a:lvl8pPr>
            <a:lvl9pPr>
              <a:buClr>
                <a:schemeClr val="tx1"/>
              </a:buCl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py 2" descr="Content text frame">
            <a:extLst>
              <a:ext uri="{FF2B5EF4-FFF2-40B4-BE49-F238E27FC236}">
                <a16:creationId xmlns:a16="http://schemas.microsoft.com/office/drawing/2014/main" id="{D1DB5CE1-2099-3C95-D56B-12D77C5354FF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6315075" y="1414800"/>
            <a:ext cx="5465763" cy="4752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buClr>
                <a:schemeClr val="tx1"/>
              </a:buClr>
              <a:defRPr/>
            </a:lvl1pPr>
            <a:lvl2pPr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  <a:lvl6pPr>
              <a:buClr>
                <a:schemeClr val="tx1"/>
              </a:buClr>
              <a:defRPr/>
            </a:lvl6pPr>
            <a:lvl7pPr>
              <a:buClr>
                <a:schemeClr val="tx1"/>
              </a:buClr>
              <a:defRPr/>
            </a:lvl7pPr>
            <a:lvl8pPr>
              <a:buClr>
                <a:schemeClr val="tx1"/>
              </a:buClr>
              <a:defRPr/>
            </a:lvl8pPr>
            <a:lvl9pPr>
              <a:buClr>
                <a:schemeClr val="tx1"/>
              </a:buCl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340781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5" pos="3978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19" pos="4248">
          <p15:clr>
            <a:srgbClr val="65CEFF"/>
          </p15:clr>
        </p15:guide>
      </p15:sldGuideLst>
    </p:ext>
  </p:extLst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-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lide headlin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5470526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py 2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6315075" y="1414800"/>
            <a:ext cx="5465763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3A503D1-D234-4258-9A03-D858B10BA46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21AA656B-0BAF-4B75-90BE-93CAC5946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2389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3705">
          <p15:clr>
            <a:srgbClr val="65CEFF"/>
          </p15:clr>
        </p15:guide>
        <p15:guide id="3" pos="3978">
          <p15:clr>
            <a:srgbClr val="65CEFF"/>
          </p15:clr>
        </p15:guide>
        <p15:guide id="4" pos="6472">
          <p15:clr>
            <a:srgbClr val="65CEFF"/>
          </p15:clr>
        </p15:guide>
        <p15:guide id="5" pos="7425">
          <p15:clr>
            <a:srgbClr val="65CEFF"/>
          </p15:clr>
        </p15:guide>
        <p15:guide id="6" orient="horz" pos="302">
          <p15:clr>
            <a:srgbClr val="65CEFF"/>
          </p15:clr>
        </p15:guide>
        <p15:guide id="7" orient="horz" pos="664">
          <p15:clr>
            <a:srgbClr val="65CEFF"/>
          </p15:clr>
        </p15:guide>
        <p15:guide id="8" orient="horz" pos="891">
          <p15:clr>
            <a:srgbClr val="65CEFF"/>
          </p15:clr>
        </p15:guide>
        <p15:guide id="9" orient="horz" pos="3658">
          <p15:clr>
            <a:srgbClr val="65CEFF"/>
          </p15:clr>
        </p15:guide>
        <p15:guide id="10" orient="horz" pos="3885">
          <p15:clr>
            <a:srgbClr val="65CEFF"/>
          </p15:clr>
        </p15:guide>
        <p15:guide id="11" orient="horz" pos="4157">
          <p15:clr>
            <a:srgbClr val="65CEFF"/>
          </p15:clr>
        </p15:guide>
      </p15:sldGuideLst>
    </p:ext>
  </p:extLst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ep Blue - 3 column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AB400EC0-C78D-42DD-85FB-5ED577185C1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Copy 1" descr="Content text frame">
            <a:extLst>
              <a:ext uri="{FF2B5EF4-FFF2-40B4-BE49-F238E27FC236}">
                <a16:creationId xmlns:a16="http://schemas.microsoft.com/office/drawing/2014/main" id="{1E4D3163-241F-7535-455C-F4C7FD86DCEC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buClr>
                <a:schemeClr val="tx1"/>
              </a:buClr>
              <a:defRPr/>
            </a:lvl1pPr>
            <a:lvl2pPr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  <a:lvl6pPr>
              <a:buClr>
                <a:schemeClr val="tx1"/>
              </a:buClr>
              <a:defRPr/>
            </a:lvl6pPr>
            <a:lvl7pPr>
              <a:buClr>
                <a:schemeClr val="tx1"/>
              </a:buClr>
              <a:defRPr/>
            </a:lvl7pPr>
            <a:lvl8pPr>
              <a:buClr>
                <a:schemeClr val="tx1"/>
              </a:buClr>
              <a:defRPr/>
            </a:lvl8pPr>
            <a:lvl9pPr>
              <a:buClr>
                <a:schemeClr val="tx1"/>
              </a:buCl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py 2" descr="Content text frame">
            <a:extLst>
              <a:ext uri="{FF2B5EF4-FFF2-40B4-BE49-F238E27FC236}">
                <a16:creationId xmlns:a16="http://schemas.microsoft.com/office/drawing/2014/main" id="{B7BD224D-7F4E-EF79-EA97-508C4EC35762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4298400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buClr>
                <a:schemeClr val="tx1"/>
              </a:buClr>
              <a:defRPr/>
            </a:lvl1pPr>
            <a:lvl2pPr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  <a:lvl6pPr>
              <a:buClr>
                <a:schemeClr val="tx1"/>
              </a:buClr>
              <a:defRPr/>
            </a:lvl6pPr>
            <a:lvl7pPr>
              <a:buClr>
                <a:schemeClr val="tx1"/>
              </a:buClr>
              <a:defRPr/>
            </a:lvl7pPr>
            <a:lvl8pPr>
              <a:buClr>
                <a:schemeClr val="tx1"/>
              </a:buClr>
              <a:defRPr/>
            </a:lvl8pPr>
            <a:lvl9pPr>
              <a:buClr>
                <a:schemeClr val="tx1"/>
              </a:buCl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py 3" descr="Content text frame">
            <a:extLst>
              <a:ext uri="{FF2B5EF4-FFF2-40B4-BE49-F238E27FC236}">
                <a16:creationId xmlns:a16="http://schemas.microsoft.com/office/drawing/2014/main" id="{1932E2C2-0C67-EBE2-7AE9-9E75A8ADA35F}"/>
              </a:ext>
            </a:extLst>
          </p:cNvPr>
          <p:cNvSpPr>
            <a:spLocks noGrp="1"/>
          </p:cNvSpPr>
          <p:nvPr>
            <p:ph sz="half" idx="12"/>
          </p:nvPr>
        </p:nvSpPr>
        <p:spPr bwMode="black">
          <a:xfrm>
            <a:off x="8186400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buClr>
                <a:schemeClr val="tx1"/>
              </a:buClr>
              <a:defRPr/>
            </a:lvl1pPr>
            <a:lvl2pPr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  <a:lvl6pPr>
              <a:buClr>
                <a:schemeClr val="tx1"/>
              </a:buClr>
              <a:defRPr/>
            </a:lvl6pPr>
            <a:lvl7pPr>
              <a:buClr>
                <a:schemeClr val="tx1"/>
              </a:buClr>
              <a:defRPr/>
            </a:lvl7pPr>
            <a:lvl8pPr>
              <a:buClr>
                <a:schemeClr val="tx1"/>
              </a:buClr>
              <a:defRPr/>
            </a:lvl8pPr>
            <a:lvl9pPr>
              <a:buClr>
                <a:schemeClr val="tx1"/>
              </a:buCl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283197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5" pos="3978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19" pos="4248">
          <p15:clr>
            <a:srgbClr val="65CEFF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8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32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33220784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-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lide headlin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py 2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4298400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py 3" descr="Content text frame">
            <a:extLst>
              <a:ext uri="{FF2B5EF4-FFF2-40B4-BE49-F238E27FC236}">
                <a16:creationId xmlns:a16="http://schemas.microsoft.com/office/drawing/2014/main" id="{F020B491-E63A-4FB5-94ED-2BC31EB35C33}"/>
              </a:ext>
            </a:extLst>
          </p:cNvPr>
          <p:cNvSpPr>
            <a:spLocks noGrp="1"/>
          </p:cNvSpPr>
          <p:nvPr>
            <p:ph sz="half" idx="12"/>
          </p:nvPr>
        </p:nvSpPr>
        <p:spPr bwMode="black">
          <a:xfrm>
            <a:off x="8186400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613FA68-C74A-4621-9563-250388EBCC8B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F9117D9C-D502-472C-A3C8-FA9087A2ED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9944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4975">
          <p15:clr>
            <a:srgbClr val="65CEFF"/>
          </p15:clr>
        </p15:guide>
        <p15:guide id="5" pos="5157">
          <p15:clr>
            <a:srgbClr val="65CEFF"/>
          </p15:clr>
        </p15:guide>
        <p15:guide id="6" pos="6472">
          <p15:clr>
            <a:srgbClr val="65CEFF"/>
          </p15:clr>
        </p15:guide>
        <p15:guide id="7" pos="7425">
          <p15:clr>
            <a:srgbClr val="65CEFF"/>
          </p15:clr>
        </p15:guide>
        <p15:guide id="8" orient="horz" pos="302">
          <p15:clr>
            <a:srgbClr val="65CEFF"/>
          </p15:clr>
        </p15:guide>
        <p15:guide id="9" orient="horz" pos="664">
          <p15:clr>
            <a:srgbClr val="65CEFF"/>
          </p15:clr>
        </p15:guide>
        <p15:guide id="10" orient="horz" pos="891">
          <p15:clr>
            <a:srgbClr val="65CEFF"/>
          </p15:clr>
        </p15:guide>
        <p15:guide id="11" orient="horz" pos="3658">
          <p15:clr>
            <a:srgbClr val="65CEFF"/>
          </p15:clr>
        </p15:guide>
        <p15:guide id="12" orient="horz" pos="3885">
          <p15:clr>
            <a:srgbClr val="65CEFF"/>
          </p15:clr>
        </p15:guide>
        <p15:guide id="13" orient="horz" pos="4157">
          <p15:clr>
            <a:srgbClr val="65CEFF"/>
          </p15:clr>
        </p15:guide>
      </p15:sldGuideLst>
    </p:ext>
  </p:extLst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ep Blue - Four object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AB400EC0-C78D-42DD-85FB-5ED577185C1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D375E574-B197-8527-5DDD-2DA382598CD9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547052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py 2" descr="Content text frame">
            <a:extLst>
              <a:ext uri="{FF2B5EF4-FFF2-40B4-BE49-F238E27FC236}">
                <a16:creationId xmlns:a16="http://schemas.microsoft.com/office/drawing/2014/main" id="{0A1028F7-E2C5-8467-71EA-A7FC734FD226}"/>
              </a:ext>
            </a:extLst>
          </p:cNvPr>
          <p:cNvSpPr>
            <a:spLocks noGrp="1"/>
          </p:cNvSpPr>
          <p:nvPr>
            <p:ph sz="half" idx="12"/>
          </p:nvPr>
        </p:nvSpPr>
        <p:spPr bwMode="black">
          <a:xfrm>
            <a:off x="411162" y="3718800"/>
            <a:ext cx="547052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 marL="0" indent="0">
              <a:buNone/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py 3" descr="Content text frame">
            <a:extLst>
              <a:ext uri="{FF2B5EF4-FFF2-40B4-BE49-F238E27FC236}">
                <a16:creationId xmlns:a16="http://schemas.microsoft.com/office/drawing/2014/main" id="{410413E6-399B-BE31-DD32-1F653BA328DB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6315075" y="1414800"/>
            <a:ext cx="5465763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 marL="0" indent="0">
              <a:buNone/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py 4" descr="Content text frame">
            <a:extLst>
              <a:ext uri="{FF2B5EF4-FFF2-40B4-BE49-F238E27FC236}">
                <a16:creationId xmlns:a16="http://schemas.microsoft.com/office/drawing/2014/main" id="{86F2E3B3-5369-1866-DC19-24219FEA7432}"/>
              </a:ext>
            </a:extLst>
          </p:cNvPr>
          <p:cNvSpPr>
            <a:spLocks noGrp="1"/>
          </p:cNvSpPr>
          <p:nvPr>
            <p:ph sz="half" idx="13"/>
          </p:nvPr>
        </p:nvSpPr>
        <p:spPr bwMode="black">
          <a:xfrm>
            <a:off x="6315075" y="3718800"/>
            <a:ext cx="5465763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792896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5" pos="3978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19" pos="4248">
          <p15:clr>
            <a:srgbClr val="65CEFF"/>
          </p15:clr>
        </p15:guide>
      </p15:sldGuideLst>
    </p:ext>
  </p:extLst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- Four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lide headlin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547052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py 2" descr="Content text frame">
            <a:extLst>
              <a:ext uri="{FF2B5EF4-FFF2-40B4-BE49-F238E27FC236}">
                <a16:creationId xmlns:a16="http://schemas.microsoft.com/office/drawing/2014/main" id="{2871E7F7-6A93-4406-8617-80D9CFF396A8}"/>
              </a:ext>
            </a:extLst>
          </p:cNvPr>
          <p:cNvSpPr>
            <a:spLocks noGrp="1"/>
          </p:cNvSpPr>
          <p:nvPr>
            <p:ph sz="half" idx="12"/>
          </p:nvPr>
        </p:nvSpPr>
        <p:spPr bwMode="black">
          <a:xfrm>
            <a:off x="411162" y="3718800"/>
            <a:ext cx="547052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py 3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6315075" y="1414800"/>
            <a:ext cx="5465763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Copy 4" descr="Content text frame">
            <a:extLst>
              <a:ext uri="{FF2B5EF4-FFF2-40B4-BE49-F238E27FC236}">
                <a16:creationId xmlns:a16="http://schemas.microsoft.com/office/drawing/2014/main" id="{7AD3B9B1-3210-46C8-8222-A0E11719EB88}"/>
              </a:ext>
            </a:extLst>
          </p:cNvPr>
          <p:cNvSpPr>
            <a:spLocks noGrp="1"/>
          </p:cNvSpPr>
          <p:nvPr>
            <p:ph sz="half" idx="13"/>
          </p:nvPr>
        </p:nvSpPr>
        <p:spPr bwMode="black">
          <a:xfrm>
            <a:off x="6315075" y="3718800"/>
            <a:ext cx="5465763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DF6F0C8-00D9-4034-B3CC-D376702BE1C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53D55964-F7E8-48E3-84D5-FE4FE835C5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9098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3705">
          <p15:clr>
            <a:srgbClr val="65CEFF"/>
          </p15:clr>
        </p15:guide>
        <p15:guide id="3" pos="3978">
          <p15:clr>
            <a:srgbClr val="65CEFF"/>
          </p15:clr>
        </p15:guide>
        <p15:guide id="4" pos="6472">
          <p15:clr>
            <a:srgbClr val="65CEFF"/>
          </p15:clr>
        </p15:guide>
        <p15:guide id="5" pos="7425">
          <p15:clr>
            <a:srgbClr val="65CEFF"/>
          </p15:clr>
        </p15:guide>
        <p15:guide id="6" orient="horz" pos="302">
          <p15:clr>
            <a:srgbClr val="65CEFF"/>
          </p15:clr>
        </p15:guide>
        <p15:guide id="7" orient="horz" pos="664">
          <p15:clr>
            <a:srgbClr val="65CEFF"/>
          </p15:clr>
        </p15:guide>
        <p15:guide id="8" orient="horz" pos="891">
          <p15:clr>
            <a:srgbClr val="65CEFF"/>
          </p15:clr>
        </p15:guide>
        <p15:guide id="9" orient="horz" pos="2206">
          <p15:clr>
            <a:srgbClr val="65CEFF"/>
          </p15:clr>
        </p15:guide>
        <p15:guide id="10" orient="horz" pos="2343">
          <p15:clr>
            <a:srgbClr val="65CEFF"/>
          </p15:clr>
        </p15:guide>
        <p15:guide id="11" orient="horz" pos="3658">
          <p15:clr>
            <a:srgbClr val="65CEFF"/>
          </p15:clr>
        </p15:guide>
        <p15:guide id="12" orient="horz" pos="3885">
          <p15:clr>
            <a:srgbClr val="65CEFF"/>
          </p15:clr>
        </p15:guide>
        <p15:guide id="13" orient="horz" pos="4157">
          <p15:clr>
            <a:srgbClr val="65CEFF"/>
          </p15:clr>
        </p15:guide>
      </p15:sldGuideLst>
    </p:ext>
  </p:extLst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ep Blue - Six object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AB400EC0-C78D-42DD-85FB-5ED577185C1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D375E574-B197-8527-5DDD-2DA382598CD9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360273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py 2" descr="Content text frame">
            <a:extLst>
              <a:ext uri="{FF2B5EF4-FFF2-40B4-BE49-F238E27FC236}">
                <a16:creationId xmlns:a16="http://schemas.microsoft.com/office/drawing/2014/main" id="{0A1028F7-E2C5-8467-71EA-A7FC734FD226}"/>
              </a:ext>
            </a:extLst>
          </p:cNvPr>
          <p:cNvSpPr>
            <a:spLocks noGrp="1"/>
          </p:cNvSpPr>
          <p:nvPr>
            <p:ph sz="half" idx="12"/>
          </p:nvPr>
        </p:nvSpPr>
        <p:spPr bwMode="black">
          <a:xfrm>
            <a:off x="411162" y="3718800"/>
            <a:ext cx="360273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 marL="0" indent="0">
              <a:buNone/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py 3" descr="Content text frame">
            <a:extLst>
              <a:ext uri="{FF2B5EF4-FFF2-40B4-BE49-F238E27FC236}">
                <a16:creationId xmlns:a16="http://schemas.microsoft.com/office/drawing/2014/main" id="{410413E6-399B-BE31-DD32-1F653BA328DB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8183880" y="1414800"/>
            <a:ext cx="360273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 marL="0" indent="0">
              <a:buNone/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2" name="Copy 4" descr="Content text frame">
            <a:extLst>
              <a:ext uri="{FF2B5EF4-FFF2-40B4-BE49-F238E27FC236}">
                <a16:creationId xmlns:a16="http://schemas.microsoft.com/office/drawing/2014/main" id="{86F2E3B3-5369-1866-DC19-24219FEA7432}"/>
              </a:ext>
            </a:extLst>
          </p:cNvPr>
          <p:cNvSpPr>
            <a:spLocks noGrp="1"/>
          </p:cNvSpPr>
          <p:nvPr>
            <p:ph sz="half" idx="13"/>
          </p:nvPr>
        </p:nvSpPr>
        <p:spPr bwMode="black">
          <a:xfrm>
            <a:off x="8183880" y="3718800"/>
            <a:ext cx="360273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 marL="0" indent="0">
              <a:buNone/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py 1" descr="Content text frame">
            <a:extLst>
              <a:ext uri="{FF2B5EF4-FFF2-40B4-BE49-F238E27FC236}">
                <a16:creationId xmlns:a16="http://schemas.microsoft.com/office/drawing/2014/main" id="{53DFEDFD-092F-B455-1A54-A3011C1661EA}"/>
              </a:ext>
            </a:extLst>
          </p:cNvPr>
          <p:cNvSpPr>
            <a:spLocks noGrp="1"/>
          </p:cNvSpPr>
          <p:nvPr>
            <p:ph sz="half" idx="14"/>
          </p:nvPr>
        </p:nvSpPr>
        <p:spPr bwMode="black">
          <a:xfrm>
            <a:off x="4297521" y="1417320"/>
            <a:ext cx="360273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py 2" descr="Content text frame">
            <a:extLst>
              <a:ext uri="{FF2B5EF4-FFF2-40B4-BE49-F238E27FC236}">
                <a16:creationId xmlns:a16="http://schemas.microsoft.com/office/drawing/2014/main" id="{72B1AB35-E799-9F1E-76F5-78930716A3B8}"/>
              </a:ext>
            </a:extLst>
          </p:cNvPr>
          <p:cNvSpPr>
            <a:spLocks noGrp="1"/>
          </p:cNvSpPr>
          <p:nvPr>
            <p:ph sz="half" idx="15"/>
          </p:nvPr>
        </p:nvSpPr>
        <p:spPr bwMode="black">
          <a:xfrm>
            <a:off x="4297521" y="3721608"/>
            <a:ext cx="360273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 marL="0" indent="0">
              <a:buNone/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080601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5" pos="3978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19" pos="4248">
          <p15:clr>
            <a:srgbClr val="65CEFF"/>
          </p15:clr>
        </p15:guide>
      </p15:sldGuideLst>
    </p:ext>
  </p:extLst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- Six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lide headlin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360273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py 2" descr="Content text frame">
            <a:extLst>
              <a:ext uri="{FF2B5EF4-FFF2-40B4-BE49-F238E27FC236}">
                <a16:creationId xmlns:a16="http://schemas.microsoft.com/office/drawing/2014/main" id="{2871E7F7-6A93-4406-8617-80D9CFF396A8}"/>
              </a:ext>
            </a:extLst>
          </p:cNvPr>
          <p:cNvSpPr>
            <a:spLocks noGrp="1"/>
          </p:cNvSpPr>
          <p:nvPr>
            <p:ph sz="half" idx="12"/>
          </p:nvPr>
        </p:nvSpPr>
        <p:spPr bwMode="black">
          <a:xfrm>
            <a:off x="411162" y="3718800"/>
            <a:ext cx="360273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py 3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8183880" y="1414800"/>
            <a:ext cx="360273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py 4" descr="Content text frame">
            <a:extLst>
              <a:ext uri="{FF2B5EF4-FFF2-40B4-BE49-F238E27FC236}">
                <a16:creationId xmlns:a16="http://schemas.microsoft.com/office/drawing/2014/main" id="{7AD3B9B1-3210-46C8-8222-A0E11719EB88}"/>
              </a:ext>
            </a:extLst>
          </p:cNvPr>
          <p:cNvSpPr>
            <a:spLocks noGrp="1"/>
          </p:cNvSpPr>
          <p:nvPr>
            <p:ph sz="half" idx="13"/>
          </p:nvPr>
        </p:nvSpPr>
        <p:spPr bwMode="black">
          <a:xfrm>
            <a:off x="8183880" y="3718800"/>
            <a:ext cx="360273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DF6F0C8-00D9-4034-B3CC-D376702BE1C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53D55964-F7E8-48E3-84D5-FE4FE835C5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Copy 3" descr="Content text frame">
            <a:extLst>
              <a:ext uri="{FF2B5EF4-FFF2-40B4-BE49-F238E27FC236}">
                <a16:creationId xmlns:a16="http://schemas.microsoft.com/office/drawing/2014/main" id="{143DF21B-5537-530D-88D7-2ED226DB91F5}"/>
              </a:ext>
            </a:extLst>
          </p:cNvPr>
          <p:cNvSpPr>
            <a:spLocks noGrp="1"/>
          </p:cNvSpPr>
          <p:nvPr>
            <p:ph sz="half" idx="16"/>
          </p:nvPr>
        </p:nvSpPr>
        <p:spPr bwMode="black">
          <a:xfrm>
            <a:off x="4297521" y="1414800"/>
            <a:ext cx="360273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py 4" descr="Content text frame">
            <a:extLst>
              <a:ext uri="{FF2B5EF4-FFF2-40B4-BE49-F238E27FC236}">
                <a16:creationId xmlns:a16="http://schemas.microsoft.com/office/drawing/2014/main" id="{2405FE5A-5DFC-4893-43B0-1638A1F0D6B9}"/>
              </a:ext>
            </a:extLst>
          </p:cNvPr>
          <p:cNvSpPr>
            <a:spLocks noGrp="1"/>
          </p:cNvSpPr>
          <p:nvPr>
            <p:ph sz="half" idx="17"/>
          </p:nvPr>
        </p:nvSpPr>
        <p:spPr bwMode="black">
          <a:xfrm>
            <a:off x="4297521" y="3718800"/>
            <a:ext cx="360273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556947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3705">
          <p15:clr>
            <a:srgbClr val="65CEFF"/>
          </p15:clr>
        </p15:guide>
        <p15:guide id="3" pos="3978">
          <p15:clr>
            <a:srgbClr val="65CEFF"/>
          </p15:clr>
        </p15:guide>
        <p15:guide id="4" pos="6472">
          <p15:clr>
            <a:srgbClr val="65CEFF"/>
          </p15:clr>
        </p15:guide>
        <p15:guide id="5" pos="7425">
          <p15:clr>
            <a:srgbClr val="65CEFF"/>
          </p15:clr>
        </p15:guide>
        <p15:guide id="6" orient="horz" pos="302">
          <p15:clr>
            <a:srgbClr val="65CEFF"/>
          </p15:clr>
        </p15:guide>
        <p15:guide id="7" orient="horz" pos="664">
          <p15:clr>
            <a:srgbClr val="65CEFF"/>
          </p15:clr>
        </p15:guide>
        <p15:guide id="8" orient="horz" pos="891">
          <p15:clr>
            <a:srgbClr val="65CEFF"/>
          </p15:clr>
        </p15:guide>
        <p15:guide id="9" orient="horz" pos="2206">
          <p15:clr>
            <a:srgbClr val="65CEFF"/>
          </p15:clr>
        </p15:guide>
        <p15:guide id="10" orient="horz" pos="2343">
          <p15:clr>
            <a:srgbClr val="65CEFF"/>
          </p15:clr>
        </p15:guide>
        <p15:guide id="11" orient="horz" pos="3658">
          <p15:clr>
            <a:srgbClr val="65CEFF"/>
          </p15:clr>
        </p15:guide>
        <p15:guide id="12" orient="horz" pos="3885">
          <p15:clr>
            <a:srgbClr val="65CEFF"/>
          </p15:clr>
        </p15:guide>
        <p15:guide id="13" orient="horz" pos="4157">
          <p15:clr>
            <a:srgbClr val="65CEFF"/>
          </p15:clr>
        </p15:guide>
      </p15:sldGuideLst>
    </p:ext>
  </p:extLst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ep Blue -Two columns (Spotlight)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AB400EC0-C78D-42DD-85FB-5ED577185C1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Picture Placeholder" descr="Thematic picture – please describe further">
            <a:extLst>
              <a:ext uri="{FF2B5EF4-FFF2-40B4-BE49-F238E27FC236}">
                <a16:creationId xmlns:a16="http://schemas.microsoft.com/office/drawing/2014/main" id="{49A9FF96-5075-8F7E-C4AC-4090CADCFF5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411161" y="1414800"/>
            <a:ext cx="7199313" cy="4752000"/>
          </a:xfrm>
          <a:solidFill>
            <a:srgbClr val="9999A9"/>
          </a:solidFill>
        </p:spPr>
        <p:txBody>
          <a:bodyPr lIns="144000" tIns="108000" rIns="144000" bIns="108000">
            <a:noAutofit/>
          </a:bodyPr>
          <a:lstStyle/>
          <a:p>
            <a:r>
              <a:rPr lang="en-US"/>
              <a:t>Image</a:t>
            </a:r>
          </a:p>
        </p:txBody>
      </p:sp>
      <p:sp>
        <p:nvSpPr>
          <p:cNvPr id="6" name="Copy" descr="Content text frame">
            <a:extLst>
              <a:ext uri="{FF2B5EF4-FFF2-40B4-BE49-F238E27FC236}">
                <a16:creationId xmlns:a16="http://schemas.microsoft.com/office/drawing/2014/main" id="{AB157827-7F7F-2A04-A824-256BE8A60862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8043189" y="1414800"/>
            <a:ext cx="3744000" cy="4752000"/>
          </a:xfrm>
          <a:prstGeom prst="rect">
            <a:avLst/>
          </a:prstGeom>
        </p:spPr>
        <p:txBody>
          <a:bodyPr>
            <a:noAutofit/>
          </a:bodyPr>
          <a:lstStyle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879642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5" pos="3978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19" pos="4248">
          <p15:clr>
            <a:srgbClr val="65CEFF"/>
          </p15:clr>
        </p15:guide>
      </p15:sldGuideLst>
    </p:ext>
  </p:extLst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-Two columns (Spot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E568133C-15D2-4F33-802E-DF15E7891829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Picture Placeholder" descr="Thematic picture – please describe further">
            <a:extLst>
              <a:ext uri="{FF2B5EF4-FFF2-40B4-BE49-F238E27FC236}">
                <a16:creationId xmlns:a16="http://schemas.microsoft.com/office/drawing/2014/main" id="{90866A30-329B-420B-B42B-2C69E0DE6D9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411161" y="1414800"/>
            <a:ext cx="7199313" cy="4752000"/>
          </a:xfrm>
          <a:solidFill>
            <a:srgbClr val="9999A9"/>
          </a:solidFill>
        </p:spPr>
        <p:txBody>
          <a:bodyPr lIns="144000" tIns="108000" rIns="144000" bIns="108000">
            <a:noAutofit/>
          </a:bodyPr>
          <a:lstStyle/>
          <a:p>
            <a:r>
              <a:rPr lang="en-US"/>
              <a:t>Thematic picture</a:t>
            </a:r>
          </a:p>
        </p:txBody>
      </p:sp>
      <p:sp>
        <p:nvSpPr>
          <p:cNvPr id="4" name="Copy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8043189" y="1414800"/>
            <a:ext cx="3744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F468BE17-5D03-45C2-9D37-CF354AAA958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3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3756E69-CA2F-47EC-9D32-CB09C4CD83F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95022CCB-0484-488B-8637-222C3919B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3958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4794">
          <p15:clr>
            <a:srgbClr val="65CEFF"/>
          </p15:clr>
        </p15:guide>
        <p15:guide id="3" pos="5066">
          <p15:clr>
            <a:srgbClr val="65CEFF"/>
          </p15:clr>
        </p15:guide>
        <p15:guide id="4" pos="6472">
          <p15:clr>
            <a:srgbClr val="65CEFF"/>
          </p15:clr>
        </p15:guide>
        <p15:guide id="5" pos="7425">
          <p15:clr>
            <a:srgbClr val="65CEFF"/>
          </p15:clr>
        </p15:guide>
        <p15:guide id="6" orient="horz" pos="302">
          <p15:clr>
            <a:srgbClr val="65CEFF"/>
          </p15:clr>
        </p15:guide>
        <p15:guide id="7" orient="horz" pos="664">
          <p15:clr>
            <a:srgbClr val="65CEFF"/>
          </p15:clr>
        </p15:guide>
        <p15:guide id="8" orient="horz" pos="891">
          <p15:clr>
            <a:srgbClr val="65CEFF"/>
          </p15:clr>
        </p15:guide>
        <p15:guide id="9" orient="horz" pos="3658">
          <p15:clr>
            <a:srgbClr val="65CEFF"/>
          </p15:clr>
        </p15:guide>
        <p15:guide id="10" orient="horz" pos="3885">
          <p15:clr>
            <a:srgbClr val="65CEFF"/>
          </p15:clr>
        </p15:guide>
        <p15:guide id="11" orient="horz" pos="4157">
          <p15:clr>
            <a:srgbClr val="65CEFF"/>
          </p15:clr>
        </p15:guide>
      </p15:sldGuideLst>
    </p:ext>
  </p:extLst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- One table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 descr="Slide headlin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able Placeholder" descr="Content table  frame">
            <a:extLst>
              <a:ext uri="{FF2B5EF4-FFF2-40B4-BE49-F238E27FC236}">
                <a16:creationId xmlns:a16="http://schemas.microsoft.com/office/drawing/2014/main" id="{D41D1FE0-EDDA-47B8-BF1F-831D4733C32A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 bwMode="black">
          <a:xfrm>
            <a:off x="404812" y="1414461"/>
            <a:ext cx="11376026" cy="4392000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2EA6CE5F-6FF7-4E0A-AEB2-1A7C43CE05C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3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9CEA2FAD-1597-4F5C-878D-02CB854024F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CE0A22CB-5E69-4817-B713-C02B97CF6B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2389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302">
          <p15:clr>
            <a:srgbClr val="65CEFF"/>
          </p15:clr>
        </p15:guide>
        <p15:guide id="5" orient="horz" pos="664">
          <p15:clr>
            <a:srgbClr val="65CEFF"/>
          </p15:clr>
        </p15:guide>
        <p15:guide id="6" orient="horz" pos="891">
          <p15:clr>
            <a:srgbClr val="65CEFF"/>
          </p15:clr>
        </p15:guide>
        <p15:guide id="7" orient="horz" pos="3658">
          <p15:clr>
            <a:srgbClr val="65CEFF"/>
          </p15:clr>
        </p15:guide>
        <p15:guide id="8" orient="horz" pos="3885">
          <p15:clr>
            <a:srgbClr val="65CEFF"/>
          </p15:clr>
        </p15:guide>
        <p15:guide id="9" orient="horz" pos="4157">
          <p15:clr>
            <a:srgbClr val="65CEFF"/>
          </p15:clr>
        </p15:guide>
      </p15:sldGuideLst>
    </p:ext>
  </p:extLst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flow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" descr="Slide headline">
            <a:extLst>
              <a:ext uri="{FF2B5EF4-FFF2-40B4-BE49-F238E27FC236}">
                <a16:creationId xmlns:a16="http://schemas.microsoft.com/office/drawing/2014/main" id="{9F2A455C-53B1-4792-8EA9-F00926C48E39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E5DDD55C-5C17-4BCD-A9BB-FE8A69DC48D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91FCCEDD-7521-4BD5-8A32-A62DA624670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DC2AAE3E-7F56-4838-BCE7-6B966549F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Copy 1" descr="Content text frame">
            <a:extLst>
              <a:ext uri="{FF2B5EF4-FFF2-40B4-BE49-F238E27FC236}">
                <a16:creationId xmlns:a16="http://schemas.microsoft.com/office/drawing/2014/main" id="{184944CB-E271-8E9B-F2C4-DB00EA2C826D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462"/>
            <a:ext cx="3600000" cy="4392000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ln>
                  <a:noFill/>
                </a:ln>
              </a:defRPr>
            </a:lvl1pPr>
            <a:lvl2pPr>
              <a:buClr>
                <a:schemeClr val="tx1"/>
              </a:buClr>
              <a:defRPr>
                <a:ln>
                  <a:noFill/>
                </a:ln>
              </a:defRPr>
            </a:lvl2pPr>
            <a:lvl3pPr>
              <a:buClr>
                <a:schemeClr val="tx1"/>
              </a:buClr>
              <a:defRPr>
                <a:ln>
                  <a:noFill/>
                </a:ln>
              </a:defRPr>
            </a:lvl3pPr>
            <a:lvl4pPr>
              <a:buClr>
                <a:schemeClr val="tx1"/>
              </a:buClr>
              <a:defRPr>
                <a:ln>
                  <a:noFill/>
                </a:ln>
              </a:defRPr>
            </a:lvl4pPr>
            <a:lvl5pPr>
              <a:buClr>
                <a:schemeClr val="tx1"/>
              </a:buClr>
              <a:defRPr>
                <a:ln>
                  <a:noFill/>
                </a:ln>
              </a:defRPr>
            </a:lvl5pPr>
            <a:lvl6pPr>
              <a:buClr>
                <a:schemeClr val="tx1"/>
              </a:buClr>
              <a:defRPr>
                <a:ln>
                  <a:noFill/>
                </a:ln>
              </a:defRPr>
            </a:lvl6pPr>
            <a:lvl7pPr>
              <a:buClr>
                <a:schemeClr val="tx1"/>
              </a:buClr>
              <a:defRPr>
                <a:ln>
                  <a:noFill/>
                </a:ln>
              </a:defRPr>
            </a:lvl7pPr>
            <a:lvl8pPr>
              <a:buClr>
                <a:schemeClr val="tx1"/>
              </a:buClr>
              <a:defRPr>
                <a:ln>
                  <a:noFill/>
                </a:ln>
              </a:defRPr>
            </a:lvl8pPr>
            <a:lvl9pPr>
              <a:buClr>
                <a:schemeClr val="tx1"/>
              </a:buClr>
              <a:defRPr>
                <a:ln>
                  <a:noFill/>
                </a:ln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py 2" descr="Content text frame">
            <a:extLst>
              <a:ext uri="{FF2B5EF4-FFF2-40B4-BE49-F238E27FC236}">
                <a16:creationId xmlns:a16="http://schemas.microsoft.com/office/drawing/2014/main" id="{2CF6626A-4725-D9A6-4E60-4A99746C2EA3}"/>
              </a:ext>
            </a:extLst>
          </p:cNvPr>
          <p:cNvSpPr>
            <a:spLocks noGrp="1"/>
          </p:cNvSpPr>
          <p:nvPr>
            <p:ph idx="13"/>
          </p:nvPr>
        </p:nvSpPr>
        <p:spPr bwMode="black">
          <a:xfrm>
            <a:off x="4299176" y="1414462"/>
            <a:ext cx="3600000" cy="4392000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ln>
                  <a:noFill/>
                </a:ln>
              </a:defRPr>
            </a:lvl1pPr>
            <a:lvl2pPr>
              <a:buClr>
                <a:schemeClr val="tx1"/>
              </a:buClr>
              <a:defRPr>
                <a:ln>
                  <a:noFill/>
                </a:ln>
              </a:defRPr>
            </a:lvl2pPr>
            <a:lvl3pPr>
              <a:buClr>
                <a:schemeClr val="tx1"/>
              </a:buClr>
              <a:defRPr>
                <a:ln>
                  <a:noFill/>
                </a:ln>
              </a:defRPr>
            </a:lvl3pPr>
            <a:lvl4pPr>
              <a:buClr>
                <a:schemeClr val="tx1"/>
              </a:buClr>
              <a:defRPr>
                <a:ln>
                  <a:noFill/>
                </a:ln>
              </a:defRPr>
            </a:lvl4pPr>
            <a:lvl5pPr>
              <a:buClr>
                <a:schemeClr val="tx1"/>
              </a:buClr>
              <a:defRPr>
                <a:ln>
                  <a:noFill/>
                </a:ln>
              </a:defRPr>
            </a:lvl5pPr>
            <a:lvl6pPr>
              <a:buClr>
                <a:schemeClr val="tx1"/>
              </a:buClr>
              <a:defRPr>
                <a:ln>
                  <a:noFill/>
                </a:ln>
              </a:defRPr>
            </a:lvl6pPr>
            <a:lvl7pPr>
              <a:buClr>
                <a:schemeClr val="tx1"/>
              </a:buClr>
              <a:defRPr>
                <a:ln>
                  <a:noFill/>
                </a:ln>
              </a:defRPr>
            </a:lvl7pPr>
            <a:lvl8pPr>
              <a:buClr>
                <a:schemeClr val="tx1"/>
              </a:buClr>
              <a:defRPr>
                <a:ln>
                  <a:noFill/>
                </a:ln>
              </a:defRPr>
            </a:lvl8pPr>
            <a:lvl9pPr>
              <a:buClr>
                <a:schemeClr val="tx1"/>
              </a:buClr>
              <a:defRPr>
                <a:ln>
                  <a:noFill/>
                </a:ln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Copy 2" descr="Content text frame">
            <a:extLst>
              <a:ext uri="{FF2B5EF4-FFF2-40B4-BE49-F238E27FC236}">
                <a16:creationId xmlns:a16="http://schemas.microsoft.com/office/drawing/2014/main" id="{C17A4EC4-A514-50C1-68B8-E6FDD3E4F3EC}"/>
              </a:ext>
            </a:extLst>
          </p:cNvPr>
          <p:cNvSpPr>
            <a:spLocks noGrp="1"/>
          </p:cNvSpPr>
          <p:nvPr>
            <p:ph idx="16"/>
          </p:nvPr>
        </p:nvSpPr>
        <p:spPr bwMode="black">
          <a:xfrm>
            <a:off x="8183880" y="1414462"/>
            <a:ext cx="3600000" cy="4392000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ln>
                  <a:noFill/>
                </a:ln>
              </a:defRPr>
            </a:lvl1pPr>
            <a:lvl2pPr>
              <a:buClr>
                <a:schemeClr val="tx1"/>
              </a:buClr>
              <a:defRPr>
                <a:ln>
                  <a:noFill/>
                </a:ln>
              </a:defRPr>
            </a:lvl2pPr>
            <a:lvl3pPr>
              <a:buClr>
                <a:schemeClr val="tx1"/>
              </a:buClr>
              <a:defRPr>
                <a:ln>
                  <a:noFill/>
                </a:ln>
              </a:defRPr>
            </a:lvl3pPr>
            <a:lvl4pPr>
              <a:buClr>
                <a:schemeClr val="tx1"/>
              </a:buClr>
              <a:defRPr>
                <a:ln>
                  <a:noFill/>
                </a:ln>
              </a:defRPr>
            </a:lvl4pPr>
            <a:lvl5pPr>
              <a:buClr>
                <a:schemeClr val="tx1"/>
              </a:buClr>
              <a:defRPr>
                <a:ln>
                  <a:noFill/>
                </a:ln>
              </a:defRPr>
            </a:lvl5pPr>
            <a:lvl6pPr>
              <a:buClr>
                <a:schemeClr val="tx1"/>
              </a:buClr>
              <a:defRPr>
                <a:ln>
                  <a:noFill/>
                </a:ln>
              </a:defRPr>
            </a:lvl6pPr>
            <a:lvl7pPr>
              <a:buClr>
                <a:schemeClr val="tx1"/>
              </a:buClr>
              <a:defRPr>
                <a:ln>
                  <a:noFill/>
                </a:ln>
              </a:defRPr>
            </a:lvl7pPr>
            <a:lvl8pPr>
              <a:buClr>
                <a:schemeClr val="tx1"/>
              </a:buClr>
              <a:defRPr>
                <a:ln>
                  <a:noFill/>
                </a:ln>
              </a:defRPr>
            </a:lvl8pPr>
            <a:lvl9pPr>
              <a:buClr>
                <a:schemeClr val="tx1"/>
              </a:buClr>
              <a:defRPr>
                <a:ln>
                  <a:noFill/>
                </a:ln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356997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4975">
          <p15:clr>
            <a:srgbClr val="65CEFF"/>
          </p15:clr>
        </p15:guide>
        <p15:guide id="5" pos="5157">
          <p15:clr>
            <a:srgbClr val="65CEFF"/>
          </p15:clr>
        </p15:guide>
        <p15:guide id="6" pos="6472">
          <p15:clr>
            <a:srgbClr val="65CEFF"/>
          </p15:clr>
        </p15:guide>
        <p15:guide id="7" pos="7425">
          <p15:clr>
            <a:srgbClr val="65CEFF"/>
          </p15:clr>
        </p15:guide>
        <p15:guide id="8" orient="horz" pos="302">
          <p15:clr>
            <a:srgbClr val="65CEFF"/>
          </p15:clr>
        </p15:guide>
        <p15:guide id="9" orient="horz" pos="664">
          <p15:clr>
            <a:srgbClr val="65CEFF"/>
          </p15:clr>
        </p15:guide>
        <p15:guide id="10" orient="horz" pos="891">
          <p15:clr>
            <a:srgbClr val="65CEFF"/>
          </p15:clr>
        </p15:guide>
        <p15:guide id="11" orient="horz" pos="3658">
          <p15:clr>
            <a:srgbClr val="65CEFF"/>
          </p15:clr>
        </p15:guide>
        <p15:guide id="12" orient="horz" pos="3885">
          <p15:clr>
            <a:srgbClr val="65CEFF"/>
          </p15:clr>
        </p15:guide>
        <p15:guide id="13" orient="horz" pos="4157">
          <p15:clr>
            <a:srgbClr val="65CEFF"/>
          </p15:clr>
        </p15:guide>
      </p15:sldGuideLst>
    </p:ext>
  </p:extLst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flow with highligh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" descr="Slide headline">
            <a:extLst>
              <a:ext uri="{FF2B5EF4-FFF2-40B4-BE49-F238E27FC236}">
                <a16:creationId xmlns:a16="http://schemas.microsoft.com/office/drawing/2014/main" id="{9F2A455C-53B1-4792-8EA9-F00926C48E39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462"/>
            <a:ext cx="3600000" cy="4392000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ln>
                  <a:noFill/>
                </a:ln>
              </a:defRPr>
            </a:lvl1pPr>
            <a:lvl2pPr>
              <a:buClr>
                <a:schemeClr val="tx1"/>
              </a:buClr>
              <a:defRPr>
                <a:ln>
                  <a:noFill/>
                </a:ln>
              </a:defRPr>
            </a:lvl2pPr>
            <a:lvl3pPr>
              <a:buClr>
                <a:schemeClr val="tx1"/>
              </a:buClr>
              <a:defRPr>
                <a:ln>
                  <a:noFill/>
                </a:ln>
              </a:defRPr>
            </a:lvl3pPr>
            <a:lvl4pPr>
              <a:buClr>
                <a:schemeClr val="tx1"/>
              </a:buClr>
              <a:defRPr>
                <a:ln>
                  <a:noFill/>
                </a:ln>
              </a:defRPr>
            </a:lvl4pPr>
            <a:lvl5pPr>
              <a:buClr>
                <a:schemeClr val="tx1"/>
              </a:buClr>
              <a:defRPr>
                <a:ln>
                  <a:noFill/>
                </a:ln>
              </a:defRPr>
            </a:lvl5pPr>
            <a:lvl6pPr>
              <a:buClr>
                <a:schemeClr val="tx1"/>
              </a:buClr>
              <a:defRPr>
                <a:ln>
                  <a:noFill/>
                </a:ln>
              </a:defRPr>
            </a:lvl6pPr>
            <a:lvl7pPr>
              <a:buClr>
                <a:schemeClr val="tx1"/>
              </a:buClr>
              <a:defRPr>
                <a:ln>
                  <a:noFill/>
                </a:ln>
              </a:defRPr>
            </a:lvl7pPr>
            <a:lvl8pPr>
              <a:buClr>
                <a:schemeClr val="tx1"/>
              </a:buClr>
              <a:defRPr>
                <a:ln>
                  <a:noFill/>
                </a:ln>
              </a:defRPr>
            </a:lvl8pPr>
            <a:lvl9pPr>
              <a:buClr>
                <a:schemeClr val="tx1"/>
              </a:buClr>
              <a:defRPr>
                <a:ln>
                  <a:noFill/>
                </a:ln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py 2" descr="Content text frame">
            <a:extLst>
              <a:ext uri="{FF2B5EF4-FFF2-40B4-BE49-F238E27FC236}">
                <a16:creationId xmlns:a16="http://schemas.microsoft.com/office/drawing/2014/main" id="{3AC3CE10-0C4B-4A11-BA76-8CAFED13661C}"/>
              </a:ext>
            </a:extLst>
          </p:cNvPr>
          <p:cNvSpPr>
            <a:spLocks noGrp="1"/>
          </p:cNvSpPr>
          <p:nvPr>
            <p:ph idx="13"/>
          </p:nvPr>
        </p:nvSpPr>
        <p:spPr bwMode="black">
          <a:xfrm>
            <a:off x="4299176" y="1414462"/>
            <a:ext cx="3600000" cy="4392000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ln>
                  <a:noFill/>
                </a:ln>
              </a:defRPr>
            </a:lvl1pPr>
            <a:lvl2pPr>
              <a:buClr>
                <a:schemeClr val="tx1"/>
              </a:buClr>
              <a:defRPr>
                <a:ln>
                  <a:noFill/>
                </a:ln>
              </a:defRPr>
            </a:lvl2pPr>
            <a:lvl3pPr>
              <a:buClr>
                <a:schemeClr val="tx1"/>
              </a:buClr>
              <a:defRPr>
                <a:ln>
                  <a:noFill/>
                </a:ln>
              </a:defRPr>
            </a:lvl3pPr>
            <a:lvl4pPr>
              <a:buClr>
                <a:schemeClr val="tx1"/>
              </a:buClr>
              <a:defRPr>
                <a:ln>
                  <a:noFill/>
                </a:ln>
              </a:defRPr>
            </a:lvl4pPr>
            <a:lvl5pPr>
              <a:buClr>
                <a:schemeClr val="tx1"/>
              </a:buClr>
              <a:defRPr>
                <a:ln>
                  <a:noFill/>
                </a:ln>
              </a:defRPr>
            </a:lvl5pPr>
            <a:lvl6pPr>
              <a:buClr>
                <a:schemeClr val="tx1"/>
              </a:buClr>
              <a:defRPr>
                <a:ln>
                  <a:noFill/>
                </a:ln>
              </a:defRPr>
            </a:lvl6pPr>
            <a:lvl7pPr>
              <a:buClr>
                <a:schemeClr val="tx1"/>
              </a:buClr>
              <a:defRPr>
                <a:ln>
                  <a:noFill/>
                </a:ln>
              </a:defRPr>
            </a:lvl7pPr>
            <a:lvl8pPr>
              <a:buClr>
                <a:schemeClr val="tx1"/>
              </a:buClr>
              <a:defRPr>
                <a:ln>
                  <a:noFill/>
                </a:ln>
              </a:defRPr>
            </a:lvl8pPr>
            <a:lvl9pPr>
              <a:buClr>
                <a:schemeClr val="tx1"/>
              </a:buClr>
              <a:defRPr>
                <a:ln>
                  <a:noFill/>
                </a:ln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Copy 3" descr="Content text frame (highlight)">
            <a:extLst>
              <a:ext uri="{FF2B5EF4-FFF2-40B4-BE49-F238E27FC236}">
                <a16:creationId xmlns:a16="http://schemas.microsoft.com/office/drawing/2014/main" id="{E840DCCC-8E77-40B8-B94B-A4D3A4D77826}"/>
              </a:ext>
            </a:extLst>
          </p:cNvPr>
          <p:cNvSpPr>
            <a:spLocks noGrp="1"/>
          </p:cNvSpPr>
          <p:nvPr>
            <p:ph idx="12"/>
          </p:nvPr>
        </p:nvSpPr>
        <p:spPr bwMode="blackWhite">
          <a:xfrm>
            <a:off x="8187189" y="1414462"/>
            <a:ext cx="3600000" cy="4392000"/>
          </a:xfrm>
          <a:prstGeom prst="rect">
            <a:avLst/>
          </a:prstGeom>
          <a:solidFill>
            <a:schemeClr val="accent1"/>
          </a:solidFill>
          <a:ln w="19050">
            <a:solidFill>
              <a:srgbClr val="009999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  <a:lvl6pPr>
              <a:buClr>
                <a:schemeClr val="tx1"/>
              </a:buClr>
              <a:defRPr>
                <a:solidFill>
                  <a:schemeClr val="tx1"/>
                </a:solidFill>
              </a:defRPr>
            </a:lvl6pPr>
            <a:lvl7pPr>
              <a:buClr>
                <a:schemeClr val="tx1"/>
              </a:buClr>
              <a:defRPr>
                <a:solidFill>
                  <a:schemeClr val="tx1"/>
                </a:solidFill>
              </a:defRPr>
            </a:lvl7pPr>
            <a:lvl8pPr>
              <a:buClr>
                <a:schemeClr val="tx1"/>
              </a:buClr>
              <a:defRPr>
                <a:solidFill>
                  <a:schemeClr val="tx1"/>
                </a:solidFill>
              </a:defRPr>
            </a:lvl8pPr>
            <a:lvl9pPr>
              <a:buClr>
                <a:schemeClr val="tx1"/>
              </a:buClr>
              <a:defRPr>
                <a:solidFill>
                  <a:schemeClr val="tx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E5DDD55C-5C17-4BCD-A9BB-FE8A69DC48D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91FCCEDD-7521-4BD5-8A32-A62DA624670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DC2AAE3E-7F56-4838-BCE7-6B966549F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6272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4975">
          <p15:clr>
            <a:srgbClr val="65CEFF"/>
          </p15:clr>
        </p15:guide>
        <p15:guide id="5" pos="5157">
          <p15:clr>
            <a:srgbClr val="65CEFF"/>
          </p15:clr>
        </p15:guide>
        <p15:guide id="6" pos="6472">
          <p15:clr>
            <a:srgbClr val="65CEFF"/>
          </p15:clr>
        </p15:guide>
        <p15:guide id="7" pos="7425">
          <p15:clr>
            <a:srgbClr val="65CEFF"/>
          </p15:clr>
        </p15:guide>
        <p15:guide id="8" orient="horz" pos="302">
          <p15:clr>
            <a:srgbClr val="65CEFF"/>
          </p15:clr>
        </p15:guide>
        <p15:guide id="9" orient="horz" pos="664">
          <p15:clr>
            <a:srgbClr val="65CEFF"/>
          </p15:clr>
        </p15:guide>
        <p15:guide id="10" orient="horz" pos="891">
          <p15:clr>
            <a:srgbClr val="65CEFF"/>
          </p15:clr>
        </p15:guide>
        <p15:guide id="11" orient="horz" pos="3658">
          <p15:clr>
            <a:srgbClr val="65CEFF"/>
          </p15:clr>
        </p15:guide>
        <p15:guide id="12" orient="horz" pos="3885">
          <p15:clr>
            <a:srgbClr val="65CEFF"/>
          </p15:clr>
        </p15:guide>
        <p15:guide id="13" orient="horz" pos="4157">
          <p15:clr>
            <a:srgbClr val="65CEFF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24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12731179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6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24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24960269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dar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>
            <a:extLst>
              <a:ext uri="{FF2B5EF4-FFF2-40B4-BE49-F238E27FC236}">
                <a16:creationId xmlns:a16="http://schemas.microsoft.com/office/drawing/2014/main" id="{00B813CE-4DD6-4EAD-800B-047C0542F1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0" y="-540000"/>
            <a:ext cx="9863997" cy="360000"/>
          </a:xfrm>
        </p:spPr>
        <p:txBody>
          <a:bodyPr/>
          <a:lstStyle>
            <a:lvl1pPr>
              <a:defRPr b="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py" descr="Quote text frame">
            <a:extLst>
              <a:ext uri="{FF2B5EF4-FFF2-40B4-BE49-F238E27FC236}">
                <a16:creationId xmlns:a16="http://schemas.microsoft.com/office/drawing/2014/main" id="{9E21D6DF-C9DB-4F02-863A-C5513347A27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1022400" y="1702799"/>
            <a:ext cx="9252000" cy="4104000"/>
          </a:xfrm>
        </p:spPr>
        <p:txBody>
          <a:bodyPr>
            <a:noAutofit/>
          </a:bodyPr>
          <a:lstStyle>
            <a:lvl1pPr marL="0">
              <a:lnSpc>
                <a:spcPct val="110000"/>
              </a:lnSpc>
              <a:spcAft>
                <a:spcPts val="0"/>
              </a:spcAft>
              <a:defRPr sz="4800" b="0">
                <a:solidFill>
                  <a:schemeClr val="tx1"/>
                </a:solidFill>
              </a:defRPr>
            </a:lvl1pPr>
            <a:lvl2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/>
            </a:lvl2pPr>
            <a:lvl3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3pPr>
            <a:lvl4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4pPr>
            <a:lvl5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5pPr>
          </a:lstStyle>
          <a:p>
            <a:pPr lvl="0"/>
            <a:r>
              <a:rPr lang="en-US"/>
              <a:t>Please insert quote here</a:t>
            </a:r>
          </a:p>
          <a:p>
            <a:pPr lvl="1"/>
            <a:r>
              <a:rPr lang="en-US"/>
              <a:t>Name, Author</a:t>
            </a:r>
          </a:p>
        </p:txBody>
      </p:sp>
      <p:sp>
        <p:nvSpPr>
          <p:cNvPr id="11" name="Quote marks">
            <a:extLst>
              <a:ext uri="{FF2B5EF4-FFF2-40B4-BE49-F238E27FC236}">
                <a16:creationId xmlns:a16="http://schemas.microsoft.com/office/drawing/2014/main" id="{916E4245-F21C-4EAB-8B26-FEA21C2606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ltGray">
          <a:xfrm>
            <a:off x="1058400" y="766763"/>
            <a:ext cx="907891" cy="647700"/>
          </a:xfrm>
          <a:custGeom>
            <a:avLst/>
            <a:gdLst>
              <a:gd name="connsiteX0" fmla="*/ 0 w 2619164"/>
              <a:gd name="connsiteY0" fmla="*/ 1868543 h 1868542"/>
              <a:gd name="connsiteX1" fmla="*/ 742610 w 2619164"/>
              <a:gd name="connsiteY1" fmla="*/ 0 h 1868542"/>
              <a:gd name="connsiteX2" fmla="*/ 1318210 w 2619164"/>
              <a:gd name="connsiteY2" fmla="*/ 0 h 1868542"/>
              <a:gd name="connsiteX3" fmla="*/ 742610 w 2619164"/>
              <a:gd name="connsiteY3" fmla="*/ 1868543 h 1868542"/>
              <a:gd name="connsiteX4" fmla="*/ 0 w 2619164"/>
              <a:gd name="connsiteY4" fmla="*/ 1868543 h 1868542"/>
              <a:gd name="connsiteX5" fmla="*/ 1300954 w 2619164"/>
              <a:gd name="connsiteY5" fmla="*/ 1868543 h 1868542"/>
              <a:gd name="connsiteX6" fmla="*/ 2043564 w 2619164"/>
              <a:gd name="connsiteY6" fmla="*/ 0 h 1868542"/>
              <a:gd name="connsiteX7" fmla="*/ 2619164 w 2619164"/>
              <a:gd name="connsiteY7" fmla="*/ 0 h 1868542"/>
              <a:gd name="connsiteX8" fmla="*/ 2043564 w 2619164"/>
              <a:gd name="connsiteY8" fmla="*/ 1868543 h 1868542"/>
              <a:gd name="connsiteX9" fmla="*/ 1300954 w 2619164"/>
              <a:gd name="connsiteY9" fmla="*/ 1868543 h 186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19164" h="1868542">
                <a:moveTo>
                  <a:pt x="0" y="1868543"/>
                </a:moveTo>
                <a:lnTo>
                  <a:pt x="742610" y="0"/>
                </a:lnTo>
                <a:lnTo>
                  <a:pt x="1318210" y="0"/>
                </a:lnTo>
                <a:lnTo>
                  <a:pt x="742610" y="1868543"/>
                </a:lnTo>
                <a:lnTo>
                  <a:pt x="0" y="1868543"/>
                </a:lnTo>
                <a:close/>
                <a:moveTo>
                  <a:pt x="1300954" y="1868543"/>
                </a:moveTo>
                <a:lnTo>
                  <a:pt x="2043564" y="0"/>
                </a:lnTo>
                <a:lnTo>
                  <a:pt x="2619164" y="0"/>
                </a:lnTo>
                <a:lnTo>
                  <a:pt x="2043564" y="1868543"/>
                </a:lnTo>
                <a:lnTo>
                  <a:pt x="1300954" y="1868543"/>
                </a:lnTo>
                <a:close/>
              </a:path>
            </a:pathLst>
          </a:custGeom>
          <a:gradFill>
            <a:gsLst>
              <a:gs pos="15000">
                <a:srgbClr val="00FFB9"/>
              </a:gs>
              <a:gs pos="80000">
                <a:srgbClr val="00E6DC"/>
              </a:gs>
            </a:gsLst>
            <a:lin ang="5400000" scaled="1"/>
          </a:gradFill>
          <a:ln w="615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AF2E271F-5AF7-408E-9752-03D1D6448EA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C4F35EF-AC94-4800-9CB7-CA49CAFDD24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CCC7FBE7-01B9-4EC8-8BE1-F416F7C5B7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783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891">
          <p15:clr>
            <a:srgbClr val="65CEFF"/>
          </p15:clr>
        </p15:guide>
        <p15:guide id="5" orient="horz" pos="1073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3885">
          <p15:clr>
            <a:srgbClr val="65CEFF"/>
          </p15:clr>
        </p15:guide>
        <p15:guide id="8" orient="horz" pos="4157">
          <p15:clr>
            <a:srgbClr val="65CEFF"/>
          </p15:clr>
        </p15:guide>
      </p15:sldGuideLst>
    </p:ext>
  </p:extLst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">
            <a:extLst>
              <a:ext uri="{FF2B5EF4-FFF2-40B4-BE49-F238E27FC236}">
                <a16:creationId xmlns:a16="http://schemas.microsoft.com/office/drawing/2014/main" id="{3A8C0A65-FABA-4781-9F01-D54558440B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162" y="-540000"/>
            <a:ext cx="9863138" cy="360000"/>
          </a:xfrm>
        </p:spPr>
        <p:txBody>
          <a:bodyPr/>
          <a:lstStyle>
            <a:lvl1pPr>
              <a:defRPr b="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py" descr="Quote text frame">
            <a:extLst>
              <a:ext uri="{FF2B5EF4-FFF2-40B4-BE49-F238E27FC236}">
                <a16:creationId xmlns:a16="http://schemas.microsoft.com/office/drawing/2014/main" id="{9E21D6DF-C9DB-4F02-863A-C5513347A27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1022400" y="1702799"/>
            <a:ext cx="9252760" cy="4104000"/>
          </a:xfrm>
        </p:spPr>
        <p:txBody>
          <a:bodyPr>
            <a:noAutofit/>
          </a:bodyPr>
          <a:lstStyle>
            <a:lvl1pPr marL="0">
              <a:lnSpc>
                <a:spcPct val="110000"/>
              </a:lnSpc>
              <a:spcAft>
                <a:spcPts val="0"/>
              </a:spcAft>
              <a:defRPr sz="4800" b="0">
                <a:solidFill>
                  <a:schemeClr val="tx2"/>
                </a:solidFill>
              </a:defRPr>
            </a:lvl1pPr>
            <a:lvl2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tx2"/>
                </a:solidFill>
              </a:defRPr>
            </a:lvl2pPr>
            <a:lvl3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4pPr>
            <a:lvl5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5pPr>
          </a:lstStyle>
          <a:p>
            <a:pPr lvl="0"/>
            <a:r>
              <a:rPr lang="en-US"/>
              <a:t>Please insert quote here</a:t>
            </a:r>
          </a:p>
          <a:p>
            <a:pPr lvl="1"/>
            <a:r>
              <a:rPr lang="en-US"/>
              <a:t>Name, Author</a:t>
            </a:r>
          </a:p>
        </p:txBody>
      </p:sp>
      <p:sp>
        <p:nvSpPr>
          <p:cNvPr id="12" name="Quote marks">
            <a:extLst>
              <a:ext uri="{FF2B5EF4-FFF2-40B4-BE49-F238E27FC236}">
                <a16:creationId xmlns:a16="http://schemas.microsoft.com/office/drawing/2014/main" id="{58EF2AB0-A78A-44C9-9A7D-F20D9ED854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ltGray">
          <a:xfrm>
            <a:off x="1058400" y="766763"/>
            <a:ext cx="907891" cy="647700"/>
          </a:xfrm>
          <a:custGeom>
            <a:avLst/>
            <a:gdLst>
              <a:gd name="connsiteX0" fmla="*/ 0 w 2619164"/>
              <a:gd name="connsiteY0" fmla="*/ 1868543 h 1868542"/>
              <a:gd name="connsiteX1" fmla="*/ 742610 w 2619164"/>
              <a:gd name="connsiteY1" fmla="*/ 0 h 1868542"/>
              <a:gd name="connsiteX2" fmla="*/ 1318210 w 2619164"/>
              <a:gd name="connsiteY2" fmla="*/ 0 h 1868542"/>
              <a:gd name="connsiteX3" fmla="*/ 742610 w 2619164"/>
              <a:gd name="connsiteY3" fmla="*/ 1868543 h 1868542"/>
              <a:gd name="connsiteX4" fmla="*/ 0 w 2619164"/>
              <a:gd name="connsiteY4" fmla="*/ 1868543 h 1868542"/>
              <a:gd name="connsiteX5" fmla="*/ 1300954 w 2619164"/>
              <a:gd name="connsiteY5" fmla="*/ 1868543 h 1868542"/>
              <a:gd name="connsiteX6" fmla="*/ 2043564 w 2619164"/>
              <a:gd name="connsiteY6" fmla="*/ 0 h 1868542"/>
              <a:gd name="connsiteX7" fmla="*/ 2619164 w 2619164"/>
              <a:gd name="connsiteY7" fmla="*/ 0 h 1868542"/>
              <a:gd name="connsiteX8" fmla="*/ 2043564 w 2619164"/>
              <a:gd name="connsiteY8" fmla="*/ 1868543 h 1868542"/>
              <a:gd name="connsiteX9" fmla="*/ 1300954 w 2619164"/>
              <a:gd name="connsiteY9" fmla="*/ 1868543 h 186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19164" h="1868542">
                <a:moveTo>
                  <a:pt x="0" y="1868543"/>
                </a:moveTo>
                <a:lnTo>
                  <a:pt x="742610" y="0"/>
                </a:lnTo>
                <a:lnTo>
                  <a:pt x="1318210" y="0"/>
                </a:lnTo>
                <a:lnTo>
                  <a:pt x="742610" y="1868543"/>
                </a:lnTo>
                <a:lnTo>
                  <a:pt x="0" y="1868543"/>
                </a:lnTo>
                <a:close/>
                <a:moveTo>
                  <a:pt x="1300954" y="1868543"/>
                </a:moveTo>
                <a:lnTo>
                  <a:pt x="2043564" y="0"/>
                </a:lnTo>
                <a:lnTo>
                  <a:pt x="2619164" y="0"/>
                </a:lnTo>
                <a:lnTo>
                  <a:pt x="2043564" y="1868543"/>
                </a:lnTo>
                <a:lnTo>
                  <a:pt x="1300954" y="1868543"/>
                </a:lnTo>
                <a:close/>
              </a:path>
            </a:pathLst>
          </a:custGeom>
          <a:gradFill>
            <a:gsLst>
              <a:gs pos="15000">
                <a:srgbClr val="00FFB9"/>
              </a:gs>
              <a:gs pos="80000">
                <a:srgbClr val="00E6DC"/>
              </a:gs>
            </a:gsLst>
            <a:lin ang="5400000" scaled="1"/>
          </a:gradFill>
          <a:ln w="615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4" name="Siemens Logo" descr="Siemens logo">
            <a:extLst>
              <a:ext uri="{FF2B5EF4-FFF2-40B4-BE49-F238E27FC236}">
                <a16:creationId xmlns:a16="http://schemas.microsoft.com/office/drawing/2014/main" id="{F8D833B7-9866-4D2D-AEB7-012D6DDE2A3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6AEDD147-ACC0-4A9C-9043-90612765C0F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4131F54F-C70B-4435-91E6-F995F83E6C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1764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891">
          <p15:clr>
            <a:srgbClr val="65CEFF"/>
          </p15:clr>
        </p15:guide>
        <p15:guide id="5" orient="horz" pos="1073">
          <p15:clr>
            <a:srgbClr val="65CEFF"/>
          </p15:clr>
        </p15:guide>
        <p15:guide id="6" orient="horz" pos="2206">
          <p15:clr>
            <a:srgbClr val="65CEFF"/>
          </p15:clr>
        </p15:guide>
        <p15:guide id="7" orient="horz" pos="2343">
          <p15:clr>
            <a:srgbClr val="65CEFF"/>
          </p15:clr>
        </p15:guide>
        <p15:guide id="8" orient="horz" pos="3658">
          <p15:clr>
            <a:srgbClr val="65CEFF"/>
          </p15:clr>
        </p15:guide>
        <p15:guide id="9" orient="horz" pos="3885">
          <p15:clr>
            <a:srgbClr val="65CEFF"/>
          </p15:clr>
        </p15:guide>
        <p15:guide id="10" orient="horz" pos="4157">
          <p15:clr>
            <a:srgbClr val="65CEFF"/>
          </p15:clr>
        </p15:guide>
      </p15:sldGuideLst>
    </p:ext>
  </p:extLst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tatement text fram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986400" y="1270799"/>
            <a:ext cx="10800000" cy="4536000"/>
          </a:xfrm>
        </p:spPr>
        <p:txBody>
          <a:bodyPr lIns="0" tIns="0" rIns="0" bIns="0" anchor="t">
            <a:noAutofit/>
          </a:bodyPr>
          <a:lstStyle>
            <a:lvl1pPr>
              <a:lnSpc>
                <a:spcPct val="90000"/>
              </a:lnSpc>
              <a:defRPr sz="8000" b="0">
                <a:gradFill>
                  <a:gsLst>
                    <a:gs pos="20000">
                      <a:srgbClr val="00FFB9"/>
                    </a:gs>
                    <a:gs pos="70000">
                      <a:srgbClr val="00E6DC"/>
                    </a:gs>
                  </a:gsLst>
                  <a:lin ang="0" scaled="1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4" name="Siemens Logo" descr="Siemens logo">
            <a:extLst>
              <a:ext uri="{FF2B5EF4-FFF2-40B4-BE49-F238E27FC236}">
                <a16:creationId xmlns:a16="http://schemas.microsoft.com/office/drawing/2014/main" id="{0EF6BB07-4F4E-4859-9572-DA63E35B93A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09BD8BE5-BFF2-469D-8B93-9556FCC45CF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F9372441-FA7E-4481-BBC2-24CB6D301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8267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801">
          <p15:clr>
            <a:srgbClr val="65CEFF"/>
          </p15:clr>
        </p15:guide>
        <p15:guide id="5" orient="horz" pos="3658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tatement text fram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986400" y="1271538"/>
            <a:ext cx="10800000" cy="4536000"/>
          </a:xfrm>
        </p:spPr>
        <p:txBody>
          <a:bodyPr lIns="0" tIns="0" rIns="0" bIns="0" anchor="t">
            <a:noAutofit/>
          </a:bodyPr>
          <a:lstStyle>
            <a:lvl1pPr>
              <a:lnSpc>
                <a:spcPct val="90000"/>
              </a:lnSpc>
              <a:defRPr sz="8000" b="0">
                <a:gradFill>
                  <a:gsLst>
                    <a:gs pos="20000">
                      <a:srgbClr val="00FFB9"/>
                    </a:gs>
                    <a:gs pos="70000">
                      <a:srgbClr val="00E6DC"/>
                    </a:gs>
                  </a:gsLst>
                  <a:lin ang="0" scaled="1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4" name="Siemens Logo" descr="Siemens logo">
            <a:extLst>
              <a:ext uri="{FF2B5EF4-FFF2-40B4-BE49-F238E27FC236}">
                <a16:creationId xmlns:a16="http://schemas.microsoft.com/office/drawing/2014/main" id="{F8D833B7-9866-4D2D-AEB7-012D6DDE2A3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9F9E844-3827-4B6C-9CB5-13C9A70DCD4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D52C2AF7-8539-453F-BD56-35B696DB2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5494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801">
          <p15:clr>
            <a:srgbClr val="65CEFF"/>
          </p15:clr>
        </p15:guide>
        <p15:guide id="5" orient="horz" pos="3658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" descr="Slide headline">
            <a:extLst>
              <a:ext uri="{FF2B5EF4-FFF2-40B4-BE49-F238E27FC236}">
                <a16:creationId xmlns:a16="http://schemas.microsoft.com/office/drawing/2014/main" id="{B29E3DA4-014E-4F3D-8186-84366ADFCB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58400" y="1234800"/>
            <a:ext cx="9216000" cy="1162523"/>
          </a:xfrm>
          <a:noFill/>
        </p:spPr>
        <p:txBody>
          <a:bodyPr wrap="square" lIns="0" tIns="54000" rIns="0" bIns="0" anchor="t" anchorCtr="0">
            <a:spAutoFit/>
          </a:bodyPr>
          <a:lstStyle>
            <a:lvl1pPr marL="0">
              <a:defRPr sz="8000">
                <a:solidFill>
                  <a:schemeClr val="tx1"/>
                </a:solidFill>
              </a:defRPr>
            </a:lvl1pPr>
          </a:lstStyle>
          <a:p>
            <a:r>
              <a:rPr lang="en-US"/>
              <a:t>Contact</a:t>
            </a:r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1058400" y="2397324"/>
            <a:ext cx="9216000" cy="3409751"/>
          </a:xfrm>
          <a:prstGeom prst="rect">
            <a:avLst/>
          </a:prstGeom>
        </p:spPr>
        <p:txBody>
          <a:bodyPr tIns="108000">
            <a:noAutofit/>
          </a:bodyPr>
          <a:lstStyle>
            <a:lvl1pPr marL="0" indent="0" algn="l">
              <a:spcAft>
                <a:spcPts val="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1">
                <a:solidFill>
                  <a:schemeClr val="tx1"/>
                </a:solidFill>
              </a:defRPr>
            </a:lvl2pPr>
            <a:lvl3pPr marL="144000" indent="-144000" algn="l">
              <a:spcAft>
                <a:spcPts val="0"/>
              </a:spcAft>
              <a:buFont typeface="Arial" panose="020B0604020202020204" pitchFamily="34" charset="0"/>
              <a:buChar char="•"/>
              <a:defRPr sz="1400" b="0"/>
            </a:lvl3pPr>
            <a:lvl4pPr marL="0" indent="0" algn="l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1"/>
            </a:lvl4pPr>
            <a:lvl5pPr marL="0" indent="0" algn="l">
              <a:spcAft>
                <a:spcPts val="0"/>
              </a:spcAft>
              <a:buClrTx/>
              <a:buFont typeface="Arial" panose="020B0604020202020204" pitchFamily="34" charset="0"/>
              <a:buNone/>
              <a:defRPr sz="1400" b="0">
                <a:solidFill>
                  <a:schemeClr val="tx1"/>
                </a:solidFill>
              </a:defRPr>
            </a:lvl5pPr>
            <a:lvl6pPr marL="36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6pPr>
            <a:lvl7pPr marL="360000" indent="-180000" algn="l"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/>
            </a:lvl7pPr>
            <a:lvl8pPr marL="54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8pPr>
            <a:lvl9pPr marL="540000" indent="-180000" algn="l"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/>
            </a:lvl9pPr>
          </a:lstStyle>
          <a:p>
            <a:pPr lvl="0"/>
            <a:r>
              <a:rPr lang="en-US"/>
              <a:t>Click to edit the contact</a:t>
            </a:r>
          </a:p>
          <a:p>
            <a:pPr lvl="1"/>
            <a:r>
              <a:rPr lang="en-US"/>
              <a:t>Name etc.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5FD2C39E-5D81-4A0E-9F45-90932890088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8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279A350-3BB2-4CA2-A422-8F5A951F6F6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9" name="Slide Number Placeholder">
            <a:extLst>
              <a:ext uri="{FF2B5EF4-FFF2-40B4-BE49-F238E27FC236}">
                <a16:creationId xmlns:a16="http://schemas.microsoft.com/office/drawing/2014/main" id="{CFF9630D-791D-45AE-8E5E-36F747F599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2713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778">
          <p15:clr>
            <a:srgbClr val="65CEFF"/>
          </p15:clr>
        </p15:guide>
        <p15:guide id="5" orient="horz" pos="3658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60pt (X one image)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X picture">
            <a:extLst>
              <a:ext uri="{FF2B5EF4-FFF2-40B4-BE49-F238E27FC236}">
                <a16:creationId xmlns:a16="http://schemas.microsoft.com/office/drawing/2014/main" id="{4BEC0EA1-F0AC-4DF0-897C-660F2402F62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black">
          <a:xfrm>
            <a:off x="6394891" y="-1357312"/>
            <a:ext cx="6735322" cy="6908801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735322" h="6908801">
                <a:moveTo>
                  <a:pt x="4932802" y="3833813"/>
                </a:moveTo>
                <a:lnTo>
                  <a:pt x="6735322" y="5637264"/>
                </a:lnTo>
                <a:lnTo>
                  <a:pt x="5464442" y="6908801"/>
                </a:lnTo>
                <a:lnTo>
                  <a:pt x="3661922" y="5105350"/>
                </a:lnTo>
                <a:close/>
                <a:moveTo>
                  <a:pt x="898774" y="171898"/>
                </a:moveTo>
                <a:cubicBezTo>
                  <a:pt x="1128777" y="171898"/>
                  <a:pt x="1358781" y="259657"/>
                  <a:pt x="1534287" y="435176"/>
                </a:cubicBezTo>
                <a:lnTo>
                  <a:pt x="4552510" y="3453607"/>
                </a:lnTo>
                <a:lnTo>
                  <a:pt x="1534287" y="6472453"/>
                </a:lnTo>
                <a:cubicBezTo>
                  <a:pt x="1183274" y="6823076"/>
                  <a:pt x="614275" y="6823076"/>
                  <a:pt x="263261" y="6472453"/>
                </a:cubicBezTo>
                <a:cubicBezTo>
                  <a:pt x="-87753" y="6121414"/>
                  <a:pt x="-87753" y="5552376"/>
                  <a:pt x="263261" y="5201338"/>
                </a:cubicBezTo>
                <a:lnTo>
                  <a:pt x="2010871" y="3453607"/>
                </a:lnTo>
                <a:lnTo>
                  <a:pt x="263261" y="1706291"/>
                </a:lnTo>
                <a:cubicBezTo>
                  <a:pt x="-87753" y="1355253"/>
                  <a:pt x="-87753" y="786215"/>
                  <a:pt x="263261" y="435176"/>
                </a:cubicBezTo>
                <a:cubicBezTo>
                  <a:pt x="438768" y="259657"/>
                  <a:pt x="668771" y="171898"/>
                  <a:pt x="898774" y="171898"/>
                </a:cubicBezTo>
                <a:close/>
                <a:moveTo>
                  <a:pt x="5464442" y="0"/>
                </a:moveTo>
                <a:lnTo>
                  <a:pt x="6735322" y="1270880"/>
                </a:lnTo>
                <a:lnTo>
                  <a:pt x="4932802" y="3073400"/>
                </a:lnTo>
                <a:lnTo>
                  <a:pt x="3661922" y="1802520"/>
                </a:lnTo>
                <a:close/>
              </a:path>
            </a:pathLst>
          </a:custGeom>
          <a:solidFill>
            <a:srgbClr val="CCCCD4"/>
          </a:solidFill>
        </p:spPr>
        <p:txBody>
          <a:bodyPr wrap="square" lIns="0" rIns="468000" anchor="ctr" anchorCtr="0">
            <a:noAutofit/>
          </a:bodyPr>
          <a:lstStyle>
            <a:lvl1pPr algn="ctr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Please insert </a:t>
            </a:r>
            <a:br>
              <a:rPr lang="en-US" noProof="0"/>
            </a:br>
            <a:r>
              <a:rPr lang="en-US" noProof="0"/>
              <a:t>one X picture here</a:t>
            </a:r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3" name="Title" descr="Headline of the presentation">
            <a:extLst>
              <a:ext uri="{FF2B5EF4-FFF2-40B4-BE49-F238E27FC236}">
                <a16:creationId xmlns:a16="http://schemas.microsoft.com/office/drawing/2014/main" id="{DC760461-D9A1-2994-D943-ADFFCE3FBD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9288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4" name="Subhead" descr="Subheadline of the presentation">
            <a:extLst>
              <a:ext uri="{FF2B5EF4-FFF2-40B4-BE49-F238E27FC236}">
                <a16:creationId xmlns:a16="http://schemas.microsoft.com/office/drawing/2014/main" id="{7114B094-2BE5-0BB7-6375-CC771BF2D3F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964017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24 </a:t>
            </a:r>
            <a:r>
              <a:rPr lang="en-US" err="1"/>
              <a:t>pt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4565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  <p15:guide id="9" pos="4250">
          <p15:clr>
            <a:srgbClr val="65CEFF"/>
          </p15:clr>
        </p15:guide>
      </p15:sldGuideLst>
    </p:ext>
  </p:extLst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40pt (X one image)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X picture">
            <a:extLst>
              <a:ext uri="{FF2B5EF4-FFF2-40B4-BE49-F238E27FC236}">
                <a16:creationId xmlns:a16="http://schemas.microsoft.com/office/drawing/2014/main" id="{4BEC0EA1-F0AC-4DF0-897C-660F2402F62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black">
          <a:xfrm>
            <a:off x="6394891" y="-1357312"/>
            <a:ext cx="6735322" cy="6908801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735322" h="6908801">
                <a:moveTo>
                  <a:pt x="4932802" y="3833813"/>
                </a:moveTo>
                <a:lnTo>
                  <a:pt x="6735322" y="5637264"/>
                </a:lnTo>
                <a:lnTo>
                  <a:pt x="5464442" y="6908801"/>
                </a:lnTo>
                <a:lnTo>
                  <a:pt x="3661922" y="5105350"/>
                </a:lnTo>
                <a:close/>
                <a:moveTo>
                  <a:pt x="898774" y="171898"/>
                </a:moveTo>
                <a:cubicBezTo>
                  <a:pt x="1128777" y="171898"/>
                  <a:pt x="1358781" y="259657"/>
                  <a:pt x="1534287" y="435176"/>
                </a:cubicBezTo>
                <a:lnTo>
                  <a:pt x="4552510" y="3453607"/>
                </a:lnTo>
                <a:lnTo>
                  <a:pt x="1534287" y="6472453"/>
                </a:lnTo>
                <a:cubicBezTo>
                  <a:pt x="1183274" y="6823076"/>
                  <a:pt x="614275" y="6823076"/>
                  <a:pt x="263261" y="6472453"/>
                </a:cubicBezTo>
                <a:cubicBezTo>
                  <a:pt x="-87753" y="6121414"/>
                  <a:pt x="-87753" y="5552376"/>
                  <a:pt x="263261" y="5201338"/>
                </a:cubicBezTo>
                <a:lnTo>
                  <a:pt x="2010871" y="3453607"/>
                </a:lnTo>
                <a:lnTo>
                  <a:pt x="263261" y="1706291"/>
                </a:lnTo>
                <a:cubicBezTo>
                  <a:pt x="-87753" y="1355253"/>
                  <a:pt x="-87753" y="786215"/>
                  <a:pt x="263261" y="435176"/>
                </a:cubicBezTo>
                <a:cubicBezTo>
                  <a:pt x="438768" y="259657"/>
                  <a:pt x="668771" y="171898"/>
                  <a:pt x="898774" y="171898"/>
                </a:cubicBezTo>
                <a:close/>
                <a:moveTo>
                  <a:pt x="5464442" y="0"/>
                </a:moveTo>
                <a:lnTo>
                  <a:pt x="6735322" y="1270880"/>
                </a:lnTo>
                <a:lnTo>
                  <a:pt x="4932802" y="3073400"/>
                </a:lnTo>
                <a:lnTo>
                  <a:pt x="3661922" y="1802520"/>
                </a:lnTo>
                <a:close/>
              </a:path>
            </a:pathLst>
          </a:custGeom>
          <a:solidFill>
            <a:srgbClr val="CCCCD4"/>
          </a:solidFill>
        </p:spPr>
        <p:txBody>
          <a:bodyPr wrap="square" lIns="0" rIns="468000" anchor="ctr" anchorCtr="0">
            <a:noAutofit/>
          </a:bodyPr>
          <a:lstStyle>
            <a:lvl1pPr algn="ctr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Please insert </a:t>
            </a:r>
            <a:br>
              <a:rPr lang="en-US" noProof="0"/>
            </a:br>
            <a:r>
              <a:rPr lang="en-US" noProof="0"/>
              <a:t>one X picture here</a:t>
            </a:r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7" name="Title" descr="Headline of the presentation">
            <a:extLst>
              <a:ext uri="{FF2B5EF4-FFF2-40B4-BE49-F238E27FC236}">
                <a16:creationId xmlns:a16="http://schemas.microsoft.com/office/drawing/2014/main" id="{794DDCFE-2BDA-DC60-6A27-E61B00DA48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7302365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8" name="Subhead" descr="Subheadline of the presentation">
            <a:extLst>
              <a:ext uri="{FF2B5EF4-FFF2-40B4-BE49-F238E27FC236}">
                <a16:creationId xmlns:a16="http://schemas.microsoft.com/office/drawing/2014/main" id="{AE8FEF16-CA64-7608-8342-63BBFA15CCD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7301602" cy="804655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16 </a:t>
            </a:r>
            <a:r>
              <a:rPr lang="en-US" err="1"/>
              <a:t>pt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0026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  <p15:guide id="9" pos="4250">
          <p15:clr>
            <a:srgbClr val="65CEFF"/>
          </p15:clr>
        </p15:guide>
      </p15:sldGuideLst>
    </p:ext>
  </p:extLst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80pt (X 2 images)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3" name="X picture first">
            <a:extLst>
              <a:ext uri="{FF2B5EF4-FFF2-40B4-BE49-F238E27FC236}">
                <a16:creationId xmlns:a16="http://schemas.microsoft.com/office/drawing/2014/main" id="{9850B9E9-80F0-9179-77E8-64135E5E7F6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black">
          <a:xfrm>
            <a:off x="6394891" y="-1185414"/>
            <a:ext cx="4552510" cy="6563522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15" fmla="*/ 3661922 w 6735322"/>
              <a:gd name="connsiteY15" fmla="*/ 1630622 h 6736903"/>
              <a:gd name="connsiteX16" fmla="*/ 6735322 w 6735322"/>
              <a:gd name="connsiteY16" fmla="*/ 1098982 h 6736903"/>
              <a:gd name="connsiteX17" fmla="*/ 4932802 w 6735322"/>
              <a:gd name="connsiteY17" fmla="*/ 2901502 h 6736903"/>
              <a:gd name="connsiteX18" fmla="*/ 3661922 w 6735322"/>
              <a:gd name="connsiteY18" fmla="*/ 1630622 h 6736903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15" fmla="*/ 3661922 w 6735322"/>
              <a:gd name="connsiteY15" fmla="*/ 1630622 h 6736903"/>
              <a:gd name="connsiteX16" fmla="*/ 4932802 w 6735322"/>
              <a:gd name="connsiteY16" fmla="*/ 2901502 h 6736903"/>
              <a:gd name="connsiteX17" fmla="*/ 3661922 w 6735322"/>
              <a:gd name="connsiteY17" fmla="*/ 1630622 h 6736903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0" fmla="*/ 3661922 w 6735322"/>
              <a:gd name="connsiteY0" fmla="*/ 4933452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898774 w 6735322"/>
              <a:gd name="connsiteY4" fmla="*/ 0 h 6736903"/>
              <a:gd name="connsiteX5" fmla="*/ 1534287 w 6735322"/>
              <a:gd name="connsiteY5" fmla="*/ 263278 h 6736903"/>
              <a:gd name="connsiteX6" fmla="*/ 4552510 w 6735322"/>
              <a:gd name="connsiteY6" fmla="*/ 3281709 h 6736903"/>
              <a:gd name="connsiteX7" fmla="*/ 1534287 w 6735322"/>
              <a:gd name="connsiteY7" fmla="*/ 6300555 h 6736903"/>
              <a:gd name="connsiteX8" fmla="*/ 263261 w 6735322"/>
              <a:gd name="connsiteY8" fmla="*/ 6300555 h 6736903"/>
              <a:gd name="connsiteX9" fmla="*/ 263261 w 6735322"/>
              <a:gd name="connsiteY9" fmla="*/ 5029440 h 6736903"/>
              <a:gd name="connsiteX10" fmla="*/ 2010871 w 6735322"/>
              <a:gd name="connsiteY10" fmla="*/ 3281709 h 6736903"/>
              <a:gd name="connsiteX11" fmla="*/ 263261 w 6735322"/>
              <a:gd name="connsiteY11" fmla="*/ 1534393 h 6736903"/>
              <a:gd name="connsiteX12" fmla="*/ 263261 w 6735322"/>
              <a:gd name="connsiteY12" fmla="*/ 263278 h 6736903"/>
              <a:gd name="connsiteX13" fmla="*/ 898774 w 6735322"/>
              <a:gd name="connsiteY13" fmla="*/ 0 h 6736903"/>
              <a:gd name="connsiteX0" fmla="*/ 3661922 w 5464442"/>
              <a:gd name="connsiteY0" fmla="*/ 4933452 h 6736903"/>
              <a:gd name="connsiteX1" fmla="*/ 5464442 w 5464442"/>
              <a:gd name="connsiteY1" fmla="*/ 6736903 h 6736903"/>
              <a:gd name="connsiteX2" fmla="*/ 3661922 w 5464442"/>
              <a:gd name="connsiteY2" fmla="*/ 4933452 h 6736903"/>
              <a:gd name="connsiteX3" fmla="*/ 898774 w 5464442"/>
              <a:gd name="connsiteY3" fmla="*/ 0 h 6736903"/>
              <a:gd name="connsiteX4" fmla="*/ 1534287 w 5464442"/>
              <a:gd name="connsiteY4" fmla="*/ 263278 h 6736903"/>
              <a:gd name="connsiteX5" fmla="*/ 4552510 w 5464442"/>
              <a:gd name="connsiteY5" fmla="*/ 3281709 h 6736903"/>
              <a:gd name="connsiteX6" fmla="*/ 1534287 w 5464442"/>
              <a:gd name="connsiteY6" fmla="*/ 6300555 h 6736903"/>
              <a:gd name="connsiteX7" fmla="*/ 263261 w 5464442"/>
              <a:gd name="connsiteY7" fmla="*/ 6300555 h 6736903"/>
              <a:gd name="connsiteX8" fmla="*/ 263261 w 5464442"/>
              <a:gd name="connsiteY8" fmla="*/ 5029440 h 6736903"/>
              <a:gd name="connsiteX9" fmla="*/ 2010871 w 5464442"/>
              <a:gd name="connsiteY9" fmla="*/ 3281709 h 6736903"/>
              <a:gd name="connsiteX10" fmla="*/ 263261 w 5464442"/>
              <a:gd name="connsiteY10" fmla="*/ 1534393 h 6736903"/>
              <a:gd name="connsiteX11" fmla="*/ 263261 w 5464442"/>
              <a:gd name="connsiteY11" fmla="*/ 263278 h 6736903"/>
              <a:gd name="connsiteX12" fmla="*/ 898774 w 5464442"/>
              <a:gd name="connsiteY12" fmla="*/ 0 h 6736903"/>
              <a:gd name="connsiteX0" fmla="*/ 898774 w 4552510"/>
              <a:gd name="connsiteY0" fmla="*/ 0 h 6563522"/>
              <a:gd name="connsiteX1" fmla="*/ 1534287 w 4552510"/>
              <a:gd name="connsiteY1" fmla="*/ 263278 h 6563522"/>
              <a:gd name="connsiteX2" fmla="*/ 4552510 w 4552510"/>
              <a:gd name="connsiteY2" fmla="*/ 3281709 h 6563522"/>
              <a:gd name="connsiteX3" fmla="*/ 1534287 w 4552510"/>
              <a:gd name="connsiteY3" fmla="*/ 6300555 h 6563522"/>
              <a:gd name="connsiteX4" fmla="*/ 263261 w 4552510"/>
              <a:gd name="connsiteY4" fmla="*/ 6300555 h 6563522"/>
              <a:gd name="connsiteX5" fmla="*/ 263261 w 4552510"/>
              <a:gd name="connsiteY5" fmla="*/ 5029440 h 6563522"/>
              <a:gd name="connsiteX6" fmla="*/ 2010871 w 4552510"/>
              <a:gd name="connsiteY6" fmla="*/ 3281709 h 6563522"/>
              <a:gd name="connsiteX7" fmla="*/ 263261 w 4552510"/>
              <a:gd name="connsiteY7" fmla="*/ 1534393 h 6563522"/>
              <a:gd name="connsiteX8" fmla="*/ 263261 w 4552510"/>
              <a:gd name="connsiteY8" fmla="*/ 263278 h 6563522"/>
              <a:gd name="connsiteX9" fmla="*/ 898774 w 4552510"/>
              <a:gd name="connsiteY9" fmla="*/ 0 h 6563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52510" h="6563522">
                <a:moveTo>
                  <a:pt x="898774" y="0"/>
                </a:moveTo>
                <a:cubicBezTo>
                  <a:pt x="1128777" y="0"/>
                  <a:pt x="1358781" y="87759"/>
                  <a:pt x="1534287" y="263278"/>
                </a:cubicBezTo>
                <a:lnTo>
                  <a:pt x="4552510" y="3281709"/>
                </a:lnTo>
                <a:lnTo>
                  <a:pt x="1534287" y="6300555"/>
                </a:lnTo>
                <a:cubicBezTo>
                  <a:pt x="1183274" y="6651178"/>
                  <a:pt x="614275" y="6651178"/>
                  <a:pt x="263261" y="6300555"/>
                </a:cubicBezTo>
                <a:cubicBezTo>
                  <a:pt x="-87753" y="5949516"/>
                  <a:pt x="-87753" y="5380478"/>
                  <a:pt x="263261" y="5029440"/>
                </a:cubicBezTo>
                <a:lnTo>
                  <a:pt x="2010871" y="3281709"/>
                </a:lnTo>
                <a:lnTo>
                  <a:pt x="263261" y="1534393"/>
                </a:lnTo>
                <a:cubicBezTo>
                  <a:pt x="-87753" y="1183355"/>
                  <a:pt x="-87753" y="614317"/>
                  <a:pt x="263261" y="263278"/>
                </a:cubicBezTo>
                <a:cubicBezTo>
                  <a:pt x="438768" y="87759"/>
                  <a:pt x="668771" y="0"/>
                  <a:pt x="898774" y="0"/>
                </a:cubicBezTo>
                <a:close/>
              </a:path>
            </a:pathLst>
          </a:custGeom>
          <a:solidFill>
            <a:srgbClr val="CCCCD4"/>
          </a:solidFill>
        </p:spPr>
        <p:txBody>
          <a:bodyPr wrap="square" lIns="1296000" tIns="1270800" rIns="0" anchor="t" anchorCtr="0">
            <a:noAutofit/>
          </a:bodyPr>
          <a:lstStyle>
            <a:lvl1pPr algn="l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Please </a:t>
            </a:r>
            <a:br>
              <a:rPr lang="en-US" noProof="0"/>
            </a:br>
            <a:r>
              <a:rPr lang="en-US" noProof="0"/>
              <a:t>insert first </a:t>
            </a:r>
            <a:br>
              <a:rPr lang="en-US" noProof="0"/>
            </a:br>
            <a:r>
              <a:rPr lang="en-US" noProof="0"/>
              <a:t>X picture here</a:t>
            </a:r>
          </a:p>
        </p:txBody>
      </p:sp>
      <p:sp>
        <p:nvSpPr>
          <p:cNvPr id="4" name="X picture second">
            <a:extLst>
              <a:ext uri="{FF2B5EF4-FFF2-40B4-BE49-F238E27FC236}">
                <a16:creationId xmlns:a16="http://schemas.microsoft.com/office/drawing/2014/main" id="{5CA89BF8-7CAB-D4DD-D521-1FFD5C5ACD6E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 bwMode="black">
          <a:xfrm>
            <a:off x="10056814" y="-1357312"/>
            <a:ext cx="3073400" cy="6908801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898774 w 6735322"/>
              <a:gd name="connsiteY5" fmla="*/ 171898 h 6908801"/>
              <a:gd name="connsiteX6" fmla="*/ 1534287 w 6735322"/>
              <a:gd name="connsiteY6" fmla="*/ 435176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18" fmla="*/ 5464442 w 6735322"/>
              <a:gd name="connsiteY18" fmla="*/ 0 h 6908801"/>
              <a:gd name="connsiteX0" fmla="*/ 4932802 w 6735322"/>
              <a:gd name="connsiteY0" fmla="*/ 4082159 h 7157147"/>
              <a:gd name="connsiteX1" fmla="*/ 6735322 w 6735322"/>
              <a:gd name="connsiteY1" fmla="*/ 5885610 h 7157147"/>
              <a:gd name="connsiteX2" fmla="*/ 5464442 w 6735322"/>
              <a:gd name="connsiteY2" fmla="*/ 7157147 h 7157147"/>
              <a:gd name="connsiteX3" fmla="*/ 3661922 w 6735322"/>
              <a:gd name="connsiteY3" fmla="*/ 5353696 h 7157147"/>
              <a:gd name="connsiteX4" fmla="*/ 4932802 w 6735322"/>
              <a:gd name="connsiteY4" fmla="*/ 4082159 h 7157147"/>
              <a:gd name="connsiteX5" fmla="*/ 898774 w 6735322"/>
              <a:gd name="connsiteY5" fmla="*/ 420244 h 7157147"/>
              <a:gd name="connsiteX6" fmla="*/ 1534287 w 6735322"/>
              <a:gd name="connsiteY6" fmla="*/ 6720799 h 7157147"/>
              <a:gd name="connsiteX7" fmla="*/ 263261 w 6735322"/>
              <a:gd name="connsiteY7" fmla="*/ 6720799 h 7157147"/>
              <a:gd name="connsiteX8" fmla="*/ 263261 w 6735322"/>
              <a:gd name="connsiteY8" fmla="*/ 5449684 h 7157147"/>
              <a:gd name="connsiteX9" fmla="*/ 2010871 w 6735322"/>
              <a:gd name="connsiteY9" fmla="*/ 3701953 h 7157147"/>
              <a:gd name="connsiteX10" fmla="*/ 263261 w 6735322"/>
              <a:gd name="connsiteY10" fmla="*/ 1954637 h 7157147"/>
              <a:gd name="connsiteX11" fmla="*/ 263261 w 6735322"/>
              <a:gd name="connsiteY11" fmla="*/ 683522 h 7157147"/>
              <a:gd name="connsiteX12" fmla="*/ 898774 w 6735322"/>
              <a:gd name="connsiteY12" fmla="*/ 420244 h 7157147"/>
              <a:gd name="connsiteX13" fmla="*/ 5464442 w 6735322"/>
              <a:gd name="connsiteY13" fmla="*/ 248346 h 7157147"/>
              <a:gd name="connsiteX14" fmla="*/ 6735322 w 6735322"/>
              <a:gd name="connsiteY14" fmla="*/ 1519226 h 7157147"/>
              <a:gd name="connsiteX15" fmla="*/ 4932802 w 6735322"/>
              <a:gd name="connsiteY15" fmla="*/ 3321746 h 7157147"/>
              <a:gd name="connsiteX16" fmla="*/ 3661922 w 6735322"/>
              <a:gd name="connsiteY16" fmla="*/ 2050866 h 7157147"/>
              <a:gd name="connsiteX17" fmla="*/ 5464442 w 6735322"/>
              <a:gd name="connsiteY17" fmla="*/ 248346 h 7157147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435176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263261 w 6735322"/>
              <a:gd name="connsiteY10" fmla="*/ 1706291 h 6908801"/>
              <a:gd name="connsiteX11" fmla="*/ 263261 w 6735322"/>
              <a:gd name="connsiteY11" fmla="*/ 435176 h 6908801"/>
              <a:gd name="connsiteX12" fmla="*/ 5464442 w 6735322"/>
              <a:gd name="connsiteY12" fmla="*/ 0 h 6908801"/>
              <a:gd name="connsiteX13" fmla="*/ 6735322 w 6735322"/>
              <a:gd name="connsiteY13" fmla="*/ 1270880 h 6908801"/>
              <a:gd name="connsiteX14" fmla="*/ 4932802 w 6735322"/>
              <a:gd name="connsiteY14" fmla="*/ 3073400 h 6908801"/>
              <a:gd name="connsiteX15" fmla="*/ 3661922 w 6735322"/>
              <a:gd name="connsiteY15" fmla="*/ 1802520 h 6908801"/>
              <a:gd name="connsiteX16" fmla="*/ 5464442 w 6735322"/>
              <a:gd name="connsiteY16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435176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263261 w 6735322"/>
              <a:gd name="connsiteY10" fmla="*/ 435176 h 6908801"/>
              <a:gd name="connsiteX11" fmla="*/ 5464442 w 6735322"/>
              <a:gd name="connsiteY11" fmla="*/ 0 h 6908801"/>
              <a:gd name="connsiteX12" fmla="*/ 6735322 w 6735322"/>
              <a:gd name="connsiteY12" fmla="*/ 1270880 h 6908801"/>
              <a:gd name="connsiteX13" fmla="*/ 4932802 w 6735322"/>
              <a:gd name="connsiteY13" fmla="*/ 3073400 h 6908801"/>
              <a:gd name="connsiteX14" fmla="*/ 3661922 w 6735322"/>
              <a:gd name="connsiteY14" fmla="*/ 1802520 h 6908801"/>
              <a:gd name="connsiteX15" fmla="*/ 5464442 w 6735322"/>
              <a:gd name="connsiteY15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010871 w 6735322"/>
              <a:gd name="connsiteY5" fmla="*/ 3453607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5464442 w 6735322"/>
              <a:gd name="connsiteY10" fmla="*/ 0 h 6908801"/>
              <a:gd name="connsiteX11" fmla="*/ 6735322 w 6735322"/>
              <a:gd name="connsiteY11" fmla="*/ 1270880 h 6908801"/>
              <a:gd name="connsiteX12" fmla="*/ 4932802 w 6735322"/>
              <a:gd name="connsiteY12" fmla="*/ 3073400 h 6908801"/>
              <a:gd name="connsiteX13" fmla="*/ 3661922 w 6735322"/>
              <a:gd name="connsiteY13" fmla="*/ 1802520 h 6908801"/>
              <a:gd name="connsiteX14" fmla="*/ 5464442 w 6735322"/>
              <a:gd name="connsiteY14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5201338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5464442 w 6735322"/>
              <a:gd name="connsiteY9" fmla="*/ 0 h 6908801"/>
              <a:gd name="connsiteX10" fmla="*/ 6735322 w 6735322"/>
              <a:gd name="connsiteY10" fmla="*/ 1270880 h 6908801"/>
              <a:gd name="connsiteX11" fmla="*/ 4932802 w 6735322"/>
              <a:gd name="connsiteY11" fmla="*/ 3073400 h 6908801"/>
              <a:gd name="connsiteX12" fmla="*/ 3661922 w 6735322"/>
              <a:gd name="connsiteY12" fmla="*/ 1802520 h 6908801"/>
              <a:gd name="connsiteX13" fmla="*/ 5464442 w 6735322"/>
              <a:gd name="connsiteY13" fmla="*/ 0 h 6908801"/>
              <a:gd name="connsiteX0" fmla="*/ 4669541 w 6472061"/>
              <a:gd name="connsiteY0" fmla="*/ 3833813 h 6908801"/>
              <a:gd name="connsiteX1" fmla="*/ 6472061 w 6472061"/>
              <a:gd name="connsiteY1" fmla="*/ 5637264 h 6908801"/>
              <a:gd name="connsiteX2" fmla="*/ 5201181 w 6472061"/>
              <a:gd name="connsiteY2" fmla="*/ 6908801 h 6908801"/>
              <a:gd name="connsiteX3" fmla="*/ 3398661 w 6472061"/>
              <a:gd name="connsiteY3" fmla="*/ 5105350 h 6908801"/>
              <a:gd name="connsiteX4" fmla="*/ 4669541 w 6472061"/>
              <a:gd name="connsiteY4" fmla="*/ 3833813 h 6908801"/>
              <a:gd name="connsiteX5" fmla="*/ 0 w 6472061"/>
              <a:gd name="connsiteY5" fmla="*/ 6472453 h 6908801"/>
              <a:gd name="connsiteX6" fmla="*/ 1271026 w 6472061"/>
              <a:gd name="connsiteY6" fmla="*/ 6472453 h 6908801"/>
              <a:gd name="connsiteX7" fmla="*/ 0 w 6472061"/>
              <a:gd name="connsiteY7" fmla="*/ 6472453 h 6908801"/>
              <a:gd name="connsiteX8" fmla="*/ 5201181 w 6472061"/>
              <a:gd name="connsiteY8" fmla="*/ 0 h 6908801"/>
              <a:gd name="connsiteX9" fmla="*/ 6472061 w 6472061"/>
              <a:gd name="connsiteY9" fmla="*/ 1270880 h 6908801"/>
              <a:gd name="connsiteX10" fmla="*/ 4669541 w 6472061"/>
              <a:gd name="connsiteY10" fmla="*/ 3073400 h 6908801"/>
              <a:gd name="connsiteX11" fmla="*/ 3398661 w 6472061"/>
              <a:gd name="connsiteY11" fmla="*/ 1802520 h 6908801"/>
              <a:gd name="connsiteX12" fmla="*/ 5201181 w 6472061"/>
              <a:gd name="connsiteY12" fmla="*/ 0 h 6908801"/>
              <a:gd name="connsiteX0" fmla="*/ 1270880 w 3073400"/>
              <a:gd name="connsiteY0" fmla="*/ 3833813 h 6908801"/>
              <a:gd name="connsiteX1" fmla="*/ 3073400 w 3073400"/>
              <a:gd name="connsiteY1" fmla="*/ 5637264 h 6908801"/>
              <a:gd name="connsiteX2" fmla="*/ 1802520 w 3073400"/>
              <a:gd name="connsiteY2" fmla="*/ 6908801 h 6908801"/>
              <a:gd name="connsiteX3" fmla="*/ 0 w 3073400"/>
              <a:gd name="connsiteY3" fmla="*/ 5105350 h 6908801"/>
              <a:gd name="connsiteX4" fmla="*/ 1270880 w 3073400"/>
              <a:gd name="connsiteY4" fmla="*/ 3833813 h 6908801"/>
              <a:gd name="connsiteX5" fmla="*/ 1802520 w 3073400"/>
              <a:gd name="connsiteY5" fmla="*/ 0 h 6908801"/>
              <a:gd name="connsiteX6" fmla="*/ 3073400 w 3073400"/>
              <a:gd name="connsiteY6" fmla="*/ 1270880 h 6908801"/>
              <a:gd name="connsiteX7" fmla="*/ 1270880 w 3073400"/>
              <a:gd name="connsiteY7" fmla="*/ 3073400 h 6908801"/>
              <a:gd name="connsiteX8" fmla="*/ 0 w 3073400"/>
              <a:gd name="connsiteY8" fmla="*/ 1802520 h 6908801"/>
              <a:gd name="connsiteX9" fmla="*/ 1802520 w 3073400"/>
              <a:gd name="connsiteY9" fmla="*/ 0 h 6908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073400" h="6908801">
                <a:moveTo>
                  <a:pt x="1270880" y="3833813"/>
                </a:moveTo>
                <a:lnTo>
                  <a:pt x="3073400" y="5637264"/>
                </a:lnTo>
                <a:lnTo>
                  <a:pt x="1802520" y="6908801"/>
                </a:lnTo>
                <a:lnTo>
                  <a:pt x="0" y="5105350"/>
                </a:lnTo>
                <a:lnTo>
                  <a:pt x="1270880" y="3833813"/>
                </a:lnTo>
                <a:close/>
                <a:moveTo>
                  <a:pt x="1802520" y="0"/>
                </a:moveTo>
                <a:lnTo>
                  <a:pt x="3073400" y="1270880"/>
                </a:lnTo>
                <a:lnTo>
                  <a:pt x="1270880" y="3073400"/>
                </a:lnTo>
                <a:lnTo>
                  <a:pt x="0" y="1802520"/>
                </a:lnTo>
                <a:lnTo>
                  <a:pt x="1802520" y="0"/>
                </a:lnTo>
                <a:close/>
              </a:path>
            </a:pathLst>
          </a:custGeom>
          <a:solidFill>
            <a:srgbClr val="66667E"/>
          </a:solidFill>
        </p:spPr>
        <p:txBody>
          <a:bodyPr wrap="square" lIns="0" tIns="1440000" rIns="1080000" anchor="t" anchorCtr="0">
            <a:noAutofit/>
          </a:bodyPr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Please </a:t>
            </a:r>
            <a:br>
              <a:rPr lang="en-US" noProof="0"/>
            </a:br>
            <a:r>
              <a:rPr lang="en-US" noProof="0"/>
              <a:t>insert second </a:t>
            </a:r>
            <a:br>
              <a:rPr lang="en-US" noProof="0"/>
            </a:br>
            <a:r>
              <a:rPr lang="en-US" noProof="0"/>
              <a:t>X picture here</a:t>
            </a:r>
          </a:p>
        </p:txBody>
      </p:sp>
      <p:sp>
        <p:nvSpPr>
          <p:cNvPr id="9" name="Title" descr="Headline of the presentation">
            <a:extLst>
              <a:ext uri="{FF2B5EF4-FFF2-40B4-BE49-F238E27FC236}">
                <a16:creationId xmlns:a16="http://schemas.microsoft.com/office/drawing/2014/main" id="{CD879322-E142-FF41-D5FF-D1279735C5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6875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14" name="Subhead" descr="Subheadline of the presentation">
            <a:extLst>
              <a:ext uri="{FF2B5EF4-FFF2-40B4-BE49-F238E27FC236}">
                <a16:creationId xmlns:a16="http://schemas.microsoft.com/office/drawing/2014/main" id="{A82EB3F0-97BE-B8F7-DF2F-7C88F66BE59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05313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32 </a:t>
            </a:r>
            <a:r>
              <a:rPr lang="en-US" err="1"/>
              <a:t>pt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8141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  <p15:guide id="8" pos="4251">
          <p15:clr>
            <a:srgbClr val="65CEFF"/>
          </p15:clr>
        </p15:guide>
      </p15:sldGuideLst>
    </p:ext>
  </p:extLst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60pt (X 2 images)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X picture first">
            <a:extLst>
              <a:ext uri="{FF2B5EF4-FFF2-40B4-BE49-F238E27FC236}">
                <a16:creationId xmlns:a16="http://schemas.microsoft.com/office/drawing/2014/main" id="{185429AB-F4F2-3DC7-4243-978C1F61F81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black">
          <a:xfrm>
            <a:off x="6394891" y="-1185414"/>
            <a:ext cx="4552510" cy="6563522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15" fmla="*/ 3661922 w 6735322"/>
              <a:gd name="connsiteY15" fmla="*/ 1630622 h 6736903"/>
              <a:gd name="connsiteX16" fmla="*/ 6735322 w 6735322"/>
              <a:gd name="connsiteY16" fmla="*/ 1098982 h 6736903"/>
              <a:gd name="connsiteX17" fmla="*/ 4932802 w 6735322"/>
              <a:gd name="connsiteY17" fmla="*/ 2901502 h 6736903"/>
              <a:gd name="connsiteX18" fmla="*/ 3661922 w 6735322"/>
              <a:gd name="connsiteY18" fmla="*/ 1630622 h 6736903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15" fmla="*/ 3661922 w 6735322"/>
              <a:gd name="connsiteY15" fmla="*/ 1630622 h 6736903"/>
              <a:gd name="connsiteX16" fmla="*/ 4932802 w 6735322"/>
              <a:gd name="connsiteY16" fmla="*/ 2901502 h 6736903"/>
              <a:gd name="connsiteX17" fmla="*/ 3661922 w 6735322"/>
              <a:gd name="connsiteY17" fmla="*/ 1630622 h 6736903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0" fmla="*/ 3661922 w 6735322"/>
              <a:gd name="connsiteY0" fmla="*/ 4933452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898774 w 6735322"/>
              <a:gd name="connsiteY4" fmla="*/ 0 h 6736903"/>
              <a:gd name="connsiteX5" fmla="*/ 1534287 w 6735322"/>
              <a:gd name="connsiteY5" fmla="*/ 263278 h 6736903"/>
              <a:gd name="connsiteX6" fmla="*/ 4552510 w 6735322"/>
              <a:gd name="connsiteY6" fmla="*/ 3281709 h 6736903"/>
              <a:gd name="connsiteX7" fmla="*/ 1534287 w 6735322"/>
              <a:gd name="connsiteY7" fmla="*/ 6300555 h 6736903"/>
              <a:gd name="connsiteX8" fmla="*/ 263261 w 6735322"/>
              <a:gd name="connsiteY8" fmla="*/ 6300555 h 6736903"/>
              <a:gd name="connsiteX9" fmla="*/ 263261 w 6735322"/>
              <a:gd name="connsiteY9" fmla="*/ 5029440 h 6736903"/>
              <a:gd name="connsiteX10" fmla="*/ 2010871 w 6735322"/>
              <a:gd name="connsiteY10" fmla="*/ 3281709 h 6736903"/>
              <a:gd name="connsiteX11" fmla="*/ 263261 w 6735322"/>
              <a:gd name="connsiteY11" fmla="*/ 1534393 h 6736903"/>
              <a:gd name="connsiteX12" fmla="*/ 263261 w 6735322"/>
              <a:gd name="connsiteY12" fmla="*/ 263278 h 6736903"/>
              <a:gd name="connsiteX13" fmla="*/ 898774 w 6735322"/>
              <a:gd name="connsiteY13" fmla="*/ 0 h 6736903"/>
              <a:gd name="connsiteX0" fmla="*/ 3661922 w 5464442"/>
              <a:gd name="connsiteY0" fmla="*/ 4933452 h 6736903"/>
              <a:gd name="connsiteX1" fmla="*/ 5464442 w 5464442"/>
              <a:gd name="connsiteY1" fmla="*/ 6736903 h 6736903"/>
              <a:gd name="connsiteX2" fmla="*/ 3661922 w 5464442"/>
              <a:gd name="connsiteY2" fmla="*/ 4933452 h 6736903"/>
              <a:gd name="connsiteX3" fmla="*/ 898774 w 5464442"/>
              <a:gd name="connsiteY3" fmla="*/ 0 h 6736903"/>
              <a:gd name="connsiteX4" fmla="*/ 1534287 w 5464442"/>
              <a:gd name="connsiteY4" fmla="*/ 263278 h 6736903"/>
              <a:gd name="connsiteX5" fmla="*/ 4552510 w 5464442"/>
              <a:gd name="connsiteY5" fmla="*/ 3281709 h 6736903"/>
              <a:gd name="connsiteX6" fmla="*/ 1534287 w 5464442"/>
              <a:gd name="connsiteY6" fmla="*/ 6300555 h 6736903"/>
              <a:gd name="connsiteX7" fmla="*/ 263261 w 5464442"/>
              <a:gd name="connsiteY7" fmla="*/ 6300555 h 6736903"/>
              <a:gd name="connsiteX8" fmla="*/ 263261 w 5464442"/>
              <a:gd name="connsiteY8" fmla="*/ 5029440 h 6736903"/>
              <a:gd name="connsiteX9" fmla="*/ 2010871 w 5464442"/>
              <a:gd name="connsiteY9" fmla="*/ 3281709 h 6736903"/>
              <a:gd name="connsiteX10" fmla="*/ 263261 w 5464442"/>
              <a:gd name="connsiteY10" fmla="*/ 1534393 h 6736903"/>
              <a:gd name="connsiteX11" fmla="*/ 263261 w 5464442"/>
              <a:gd name="connsiteY11" fmla="*/ 263278 h 6736903"/>
              <a:gd name="connsiteX12" fmla="*/ 898774 w 5464442"/>
              <a:gd name="connsiteY12" fmla="*/ 0 h 6736903"/>
              <a:gd name="connsiteX0" fmla="*/ 898774 w 4552510"/>
              <a:gd name="connsiteY0" fmla="*/ 0 h 6563522"/>
              <a:gd name="connsiteX1" fmla="*/ 1534287 w 4552510"/>
              <a:gd name="connsiteY1" fmla="*/ 263278 h 6563522"/>
              <a:gd name="connsiteX2" fmla="*/ 4552510 w 4552510"/>
              <a:gd name="connsiteY2" fmla="*/ 3281709 h 6563522"/>
              <a:gd name="connsiteX3" fmla="*/ 1534287 w 4552510"/>
              <a:gd name="connsiteY3" fmla="*/ 6300555 h 6563522"/>
              <a:gd name="connsiteX4" fmla="*/ 263261 w 4552510"/>
              <a:gd name="connsiteY4" fmla="*/ 6300555 h 6563522"/>
              <a:gd name="connsiteX5" fmla="*/ 263261 w 4552510"/>
              <a:gd name="connsiteY5" fmla="*/ 5029440 h 6563522"/>
              <a:gd name="connsiteX6" fmla="*/ 2010871 w 4552510"/>
              <a:gd name="connsiteY6" fmla="*/ 3281709 h 6563522"/>
              <a:gd name="connsiteX7" fmla="*/ 263261 w 4552510"/>
              <a:gd name="connsiteY7" fmla="*/ 1534393 h 6563522"/>
              <a:gd name="connsiteX8" fmla="*/ 263261 w 4552510"/>
              <a:gd name="connsiteY8" fmla="*/ 263278 h 6563522"/>
              <a:gd name="connsiteX9" fmla="*/ 898774 w 4552510"/>
              <a:gd name="connsiteY9" fmla="*/ 0 h 6563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52510" h="6563522">
                <a:moveTo>
                  <a:pt x="898774" y="0"/>
                </a:moveTo>
                <a:cubicBezTo>
                  <a:pt x="1128777" y="0"/>
                  <a:pt x="1358781" y="87759"/>
                  <a:pt x="1534287" y="263278"/>
                </a:cubicBezTo>
                <a:lnTo>
                  <a:pt x="4552510" y="3281709"/>
                </a:lnTo>
                <a:lnTo>
                  <a:pt x="1534287" y="6300555"/>
                </a:lnTo>
                <a:cubicBezTo>
                  <a:pt x="1183274" y="6651178"/>
                  <a:pt x="614275" y="6651178"/>
                  <a:pt x="263261" y="6300555"/>
                </a:cubicBezTo>
                <a:cubicBezTo>
                  <a:pt x="-87753" y="5949516"/>
                  <a:pt x="-87753" y="5380478"/>
                  <a:pt x="263261" y="5029440"/>
                </a:cubicBezTo>
                <a:lnTo>
                  <a:pt x="2010871" y="3281709"/>
                </a:lnTo>
                <a:lnTo>
                  <a:pt x="263261" y="1534393"/>
                </a:lnTo>
                <a:cubicBezTo>
                  <a:pt x="-87753" y="1183355"/>
                  <a:pt x="-87753" y="614317"/>
                  <a:pt x="263261" y="263278"/>
                </a:cubicBezTo>
                <a:cubicBezTo>
                  <a:pt x="438768" y="87759"/>
                  <a:pt x="668771" y="0"/>
                  <a:pt x="898774" y="0"/>
                </a:cubicBezTo>
                <a:close/>
              </a:path>
            </a:pathLst>
          </a:custGeom>
          <a:solidFill>
            <a:srgbClr val="CCCCD4"/>
          </a:solidFill>
        </p:spPr>
        <p:txBody>
          <a:bodyPr wrap="square" lIns="1296000" tIns="1270800" rIns="0" anchor="t" anchorCtr="0">
            <a:noAutofit/>
          </a:bodyPr>
          <a:lstStyle>
            <a:lvl1pPr algn="l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Please </a:t>
            </a:r>
            <a:br>
              <a:rPr lang="en-US" noProof="0"/>
            </a:br>
            <a:r>
              <a:rPr lang="en-US" noProof="0"/>
              <a:t>insert first </a:t>
            </a:r>
            <a:br>
              <a:rPr lang="en-US" noProof="0"/>
            </a:br>
            <a:r>
              <a:rPr lang="en-US" noProof="0"/>
              <a:t>X picture here</a:t>
            </a:r>
          </a:p>
        </p:txBody>
      </p:sp>
      <p:sp>
        <p:nvSpPr>
          <p:cNvPr id="6" name="X picture second">
            <a:extLst>
              <a:ext uri="{FF2B5EF4-FFF2-40B4-BE49-F238E27FC236}">
                <a16:creationId xmlns:a16="http://schemas.microsoft.com/office/drawing/2014/main" id="{3DA9BC77-0C24-4BBE-5AA1-D883F8D9A82A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 bwMode="black">
          <a:xfrm>
            <a:off x="10056814" y="-1357312"/>
            <a:ext cx="3073400" cy="6908801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898774 w 6735322"/>
              <a:gd name="connsiteY5" fmla="*/ 171898 h 6908801"/>
              <a:gd name="connsiteX6" fmla="*/ 1534287 w 6735322"/>
              <a:gd name="connsiteY6" fmla="*/ 435176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18" fmla="*/ 5464442 w 6735322"/>
              <a:gd name="connsiteY18" fmla="*/ 0 h 6908801"/>
              <a:gd name="connsiteX0" fmla="*/ 4932802 w 6735322"/>
              <a:gd name="connsiteY0" fmla="*/ 4082159 h 7157147"/>
              <a:gd name="connsiteX1" fmla="*/ 6735322 w 6735322"/>
              <a:gd name="connsiteY1" fmla="*/ 5885610 h 7157147"/>
              <a:gd name="connsiteX2" fmla="*/ 5464442 w 6735322"/>
              <a:gd name="connsiteY2" fmla="*/ 7157147 h 7157147"/>
              <a:gd name="connsiteX3" fmla="*/ 3661922 w 6735322"/>
              <a:gd name="connsiteY3" fmla="*/ 5353696 h 7157147"/>
              <a:gd name="connsiteX4" fmla="*/ 4932802 w 6735322"/>
              <a:gd name="connsiteY4" fmla="*/ 4082159 h 7157147"/>
              <a:gd name="connsiteX5" fmla="*/ 898774 w 6735322"/>
              <a:gd name="connsiteY5" fmla="*/ 420244 h 7157147"/>
              <a:gd name="connsiteX6" fmla="*/ 1534287 w 6735322"/>
              <a:gd name="connsiteY6" fmla="*/ 6720799 h 7157147"/>
              <a:gd name="connsiteX7" fmla="*/ 263261 w 6735322"/>
              <a:gd name="connsiteY7" fmla="*/ 6720799 h 7157147"/>
              <a:gd name="connsiteX8" fmla="*/ 263261 w 6735322"/>
              <a:gd name="connsiteY8" fmla="*/ 5449684 h 7157147"/>
              <a:gd name="connsiteX9" fmla="*/ 2010871 w 6735322"/>
              <a:gd name="connsiteY9" fmla="*/ 3701953 h 7157147"/>
              <a:gd name="connsiteX10" fmla="*/ 263261 w 6735322"/>
              <a:gd name="connsiteY10" fmla="*/ 1954637 h 7157147"/>
              <a:gd name="connsiteX11" fmla="*/ 263261 w 6735322"/>
              <a:gd name="connsiteY11" fmla="*/ 683522 h 7157147"/>
              <a:gd name="connsiteX12" fmla="*/ 898774 w 6735322"/>
              <a:gd name="connsiteY12" fmla="*/ 420244 h 7157147"/>
              <a:gd name="connsiteX13" fmla="*/ 5464442 w 6735322"/>
              <a:gd name="connsiteY13" fmla="*/ 248346 h 7157147"/>
              <a:gd name="connsiteX14" fmla="*/ 6735322 w 6735322"/>
              <a:gd name="connsiteY14" fmla="*/ 1519226 h 7157147"/>
              <a:gd name="connsiteX15" fmla="*/ 4932802 w 6735322"/>
              <a:gd name="connsiteY15" fmla="*/ 3321746 h 7157147"/>
              <a:gd name="connsiteX16" fmla="*/ 3661922 w 6735322"/>
              <a:gd name="connsiteY16" fmla="*/ 2050866 h 7157147"/>
              <a:gd name="connsiteX17" fmla="*/ 5464442 w 6735322"/>
              <a:gd name="connsiteY17" fmla="*/ 248346 h 7157147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435176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263261 w 6735322"/>
              <a:gd name="connsiteY10" fmla="*/ 1706291 h 6908801"/>
              <a:gd name="connsiteX11" fmla="*/ 263261 w 6735322"/>
              <a:gd name="connsiteY11" fmla="*/ 435176 h 6908801"/>
              <a:gd name="connsiteX12" fmla="*/ 5464442 w 6735322"/>
              <a:gd name="connsiteY12" fmla="*/ 0 h 6908801"/>
              <a:gd name="connsiteX13" fmla="*/ 6735322 w 6735322"/>
              <a:gd name="connsiteY13" fmla="*/ 1270880 h 6908801"/>
              <a:gd name="connsiteX14" fmla="*/ 4932802 w 6735322"/>
              <a:gd name="connsiteY14" fmla="*/ 3073400 h 6908801"/>
              <a:gd name="connsiteX15" fmla="*/ 3661922 w 6735322"/>
              <a:gd name="connsiteY15" fmla="*/ 1802520 h 6908801"/>
              <a:gd name="connsiteX16" fmla="*/ 5464442 w 6735322"/>
              <a:gd name="connsiteY16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435176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263261 w 6735322"/>
              <a:gd name="connsiteY10" fmla="*/ 435176 h 6908801"/>
              <a:gd name="connsiteX11" fmla="*/ 5464442 w 6735322"/>
              <a:gd name="connsiteY11" fmla="*/ 0 h 6908801"/>
              <a:gd name="connsiteX12" fmla="*/ 6735322 w 6735322"/>
              <a:gd name="connsiteY12" fmla="*/ 1270880 h 6908801"/>
              <a:gd name="connsiteX13" fmla="*/ 4932802 w 6735322"/>
              <a:gd name="connsiteY13" fmla="*/ 3073400 h 6908801"/>
              <a:gd name="connsiteX14" fmla="*/ 3661922 w 6735322"/>
              <a:gd name="connsiteY14" fmla="*/ 1802520 h 6908801"/>
              <a:gd name="connsiteX15" fmla="*/ 5464442 w 6735322"/>
              <a:gd name="connsiteY15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010871 w 6735322"/>
              <a:gd name="connsiteY5" fmla="*/ 3453607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5464442 w 6735322"/>
              <a:gd name="connsiteY10" fmla="*/ 0 h 6908801"/>
              <a:gd name="connsiteX11" fmla="*/ 6735322 w 6735322"/>
              <a:gd name="connsiteY11" fmla="*/ 1270880 h 6908801"/>
              <a:gd name="connsiteX12" fmla="*/ 4932802 w 6735322"/>
              <a:gd name="connsiteY12" fmla="*/ 3073400 h 6908801"/>
              <a:gd name="connsiteX13" fmla="*/ 3661922 w 6735322"/>
              <a:gd name="connsiteY13" fmla="*/ 1802520 h 6908801"/>
              <a:gd name="connsiteX14" fmla="*/ 5464442 w 6735322"/>
              <a:gd name="connsiteY14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5201338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5464442 w 6735322"/>
              <a:gd name="connsiteY9" fmla="*/ 0 h 6908801"/>
              <a:gd name="connsiteX10" fmla="*/ 6735322 w 6735322"/>
              <a:gd name="connsiteY10" fmla="*/ 1270880 h 6908801"/>
              <a:gd name="connsiteX11" fmla="*/ 4932802 w 6735322"/>
              <a:gd name="connsiteY11" fmla="*/ 3073400 h 6908801"/>
              <a:gd name="connsiteX12" fmla="*/ 3661922 w 6735322"/>
              <a:gd name="connsiteY12" fmla="*/ 1802520 h 6908801"/>
              <a:gd name="connsiteX13" fmla="*/ 5464442 w 6735322"/>
              <a:gd name="connsiteY13" fmla="*/ 0 h 6908801"/>
              <a:gd name="connsiteX0" fmla="*/ 4669541 w 6472061"/>
              <a:gd name="connsiteY0" fmla="*/ 3833813 h 6908801"/>
              <a:gd name="connsiteX1" fmla="*/ 6472061 w 6472061"/>
              <a:gd name="connsiteY1" fmla="*/ 5637264 h 6908801"/>
              <a:gd name="connsiteX2" fmla="*/ 5201181 w 6472061"/>
              <a:gd name="connsiteY2" fmla="*/ 6908801 h 6908801"/>
              <a:gd name="connsiteX3" fmla="*/ 3398661 w 6472061"/>
              <a:gd name="connsiteY3" fmla="*/ 5105350 h 6908801"/>
              <a:gd name="connsiteX4" fmla="*/ 4669541 w 6472061"/>
              <a:gd name="connsiteY4" fmla="*/ 3833813 h 6908801"/>
              <a:gd name="connsiteX5" fmla="*/ 0 w 6472061"/>
              <a:gd name="connsiteY5" fmla="*/ 6472453 h 6908801"/>
              <a:gd name="connsiteX6" fmla="*/ 1271026 w 6472061"/>
              <a:gd name="connsiteY6" fmla="*/ 6472453 h 6908801"/>
              <a:gd name="connsiteX7" fmla="*/ 0 w 6472061"/>
              <a:gd name="connsiteY7" fmla="*/ 6472453 h 6908801"/>
              <a:gd name="connsiteX8" fmla="*/ 5201181 w 6472061"/>
              <a:gd name="connsiteY8" fmla="*/ 0 h 6908801"/>
              <a:gd name="connsiteX9" fmla="*/ 6472061 w 6472061"/>
              <a:gd name="connsiteY9" fmla="*/ 1270880 h 6908801"/>
              <a:gd name="connsiteX10" fmla="*/ 4669541 w 6472061"/>
              <a:gd name="connsiteY10" fmla="*/ 3073400 h 6908801"/>
              <a:gd name="connsiteX11" fmla="*/ 3398661 w 6472061"/>
              <a:gd name="connsiteY11" fmla="*/ 1802520 h 6908801"/>
              <a:gd name="connsiteX12" fmla="*/ 5201181 w 6472061"/>
              <a:gd name="connsiteY12" fmla="*/ 0 h 6908801"/>
              <a:gd name="connsiteX0" fmla="*/ 1270880 w 3073400"/>
              <a:gd name="connsiteY0" fmla="*/ 3833813 h 6908801"/>
              <a:gd name="connsiteX1" fmla="*/ 3073400 w 3073400"/>
              <a:gd name="connsiteY1" fmla="*/ 5637264 h 6908801"/>
              <a:gd name="connsiteX2" fmla="*/ 1802520 w 3073400"/>
              <a:gd name="connsiteY2" fmla="*/ 6908801 h 6908801"/>
              <a:gd name="connsiteX3" fmla="*/ 0 w 3073400"/>
              <a:gd name="connsiteY3" fmla="*/ 5105350 h 6908801"/>
              <a:gd name="connsiteX4" fmla="*/ 1270880 w 3073400"/>
              <a:gd name="connsiteY4" fmla="*/ 3833813 h 6908801"/>
              <a:gd name="connsiteX5" fmla="*/ 1802520 w 3073400"/>
              <a:gd name="connsiteY5" fmla="*/ 0 h 6908801"/>
              <a:gd name="connsiteX6" fmla="*/ 3073400 w 3073400"/>
              <a:gd name="connsiteY6" fmla="*/ 1270880 h 6908801"/>
              <a:gd name="connsiteX7" fmla="*/ 1270880 w 3073400"/>
              <a:gd name="connsiteY7" fmla="*/ 3073400 h 6908801"/>
              <a:gd name="connsiteX8" fmla="*/ 0 w 3073400"/>
              <a:gd name="connsiteY8" fmla="*/ 1802520 h 6908801"/>
              <a:gd name="connsiteX9" fmla="*/ 1802520 w 3073400"/>
              <a:gd name="connsiteY9" fmla="*/ 0 h 6908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073400" h="6908801">
                <a:moveTo>
                  <a:pt x="1270880" y="3833813"/>
                </a:moveTo>
                <a:lnTo>
                  <a:pt x="3073400" y="5637264"/>
                </a:lnTo>
                <a:lnTo>
                  <a:pt x="1802520" y="6908801"/>
                </a:lnTo>
                <a:lnTo>
                  <a:pt x="0" y="5105350"/>
                </a:lnTo>
                <a:lnTo>
                  <a:pt x="1270880" y="3833813"/>
                </a:lnTo>
                <a:close/>
                <a:moveTo>
                  <a:pt x="1802520" y="0"/>
                </a:moveTo>
                <a:lnTo>
                  <a:pt x="3073400" y="1270880"/>
                </a:lnTo>
                <a:lnTo>
                  <a:pt x="1270880" y="3073400"/>
                </a:lnTo>
                <a:lnTo>
                  <a:pt x="0" y="1802520"/>
                </a:lnTo>
                <a:lnTo>
                  <a:pt x="1802520" y="0"/>
                </a:lnTo>
                <a:close/>
              </a:path>
            </a:pathLst>
          </a:custGeom>
          <a:solidFill>
            <a:srgbClr val="66667E"/>
          </a:solidFill>
        </p:spPr>
        <p:txBody>
          <a:bodyPr wrap="square" lIns="0" tIns="1440000" rIns="1080000" anchor="t" anchorCtr="0">
            <a:noAutofit/>
          </a:bodyPr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Please </a:t>
            </a:r>
            <a:br>
              <a:rPr lang="en-US" noProof="0"/>
            </a:br>
            <a:r>
              <a:rPr lang="en-US" noProof="0"/>
              <a:t>insert second </a:t>
            </a:r>
            <a:br>
              <a:rPr lang="en-US" noProof="0"/>
            </a:br>
            <a:r>
              <a:rPr lang="en-US" noProof="0"/>
              <a:t>X picture here</a:t>
            </a:r>
          </a:p>
        </p:txBody>
      </p:sp>
      <p:sp>
        <p:nvSpPr>
          <p:cNvPr id="4" name="Subhead" descr="Subheadline of the presentation">
            <a:extLst>
              <a:ext uri="{FF2B5EF4-FFF2-40B4-BE49-F238E27FC236}">
                <a16:creationId xmlns:a16="http://schemas.microsoft.com/office/drawing/2014/main" id="{D8EE4E57-3379-0A07-6D6F-22DF5003911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964017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24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Title" descr="Headline of the presentation">
            <a:extLst>
              <a:ext uri="{FF2B5EF4-FFF2-40B4-BE49-F238E27FC236}">
                <a16:creationId xmlns:a16="http://schemas.microsoft.com/office/drawing/2014/main" id="{211B784E-E401-86A8-01A4-54AF784A84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9288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</p:spTree>
    <p:extLst>
      <p:ext uri="{BB962C8B-B14F-4D97-AF65-F5344CB8AC3E}">
        <p14:creationId xmlns:p14="http://schemas.microsoft.com/office/powerpoint/2010/main" val="42681557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  <p15:guide id="8" pos="4251">
          <p15:clr>
            <a:srgbClr val="65CEFF"/>
          </p15:clr>
        </p15:guide>
      </p15:sldGuideLst>
    </p:ext>
  </p:extLst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40pt (X 2 images)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X picture first">
            <a:extLst>
              <a:ext uri="{FF2B5EF4-FFF2-40B4-BE49-F238E27FC236}">
                <a16:creationId xmlns:a16="http://schemas.microsoft.com/office/drawing/2014/main" id="{185429AB-F4F2-3DC7-4243-978C1F61F81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black">
          <a:xfrm>
            <a:off x="6394891" y="-1185414"/>
            <a:ext cx="4552510" cy="6563522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15" fmla="*/ 3661922 w 6735322"/>
              <a:gd name="connsiteY15" fmla="*/ 1630622 h 6736903"/>
              <a:gd name="connsiteX16" fmla="*/ 6735322 w 6735322"/>
              <a:gd name="connsiteY16" fmla="*/ 1098982 h 6736903"/>
              <a:gd name="connsiteX17" fmla="*/ 4932802 w 6735322"/>
              <a:gd name="connsiteY17" fmla="*/ 2901502 h 6736903"/>
              <a:gd name="connsiteX18" fmla="*/ 3661922 w 6735322"/>
              <a:gd name="connsiteY18" fmla="*/ 1630622 h 6736903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15" fmla="*/ 3661922 w 6735322"/>
              <a:gd name="connsiteY15" fmla="*/ 1630622 h 6736903"/>
              <a:gd name="connsiteX16" fmla="*/ 4932802 w 6735322"/>
              <a:gd name="connsiteY16" fmla="*/ 2901502 h 6736903"/>
              <a:gd name="connsiteX17" fmla="*/ 3661922 w 6735322"/>
              <a:gd name="connsiteY17" fmla="*/ 1630622 h 6736903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0" fmla="*/ 3661922 w 6735322"/>
              <a:gd name="connsiteY0" fmla="*/ 4933452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898774 w 6735322"/>
              <a:gd name="connsiteY4" fmla="*/ 0 h 6736903"/>
              <a:gd name="connsiteX5" fmla="*/ 1534287 w 6735322"/>
              <a:gd name="connsiteY5" fmla="*/ 263278 h 6736903"/>
              <a:gd name="connsiteX6" fmla="*/ 4552510 w 6735322"/>
              <a:gd name="connsiteY6" fmla="*/ 3281709 h 6736903"/>
              <a:gd name="connsiteX7" fmla="*/ 1534287 w 6735322"/>
              <a:gd name="connsiteY7" fmla="*/ 6300555 h 6736903"/>
              <a:gd name="connsiteX8" fmla="*/ 263261 w 6735322"/>
              <a:gd name="connsiteY8" fmla="*/ 6300555 h 6736903"/>
              <a:gd name="connsiteX9" fmla="*/ 263261 w 6735322"/>
              <a:gd name="connsiteY9" fmla="*/ 5029440 h 6736903"/>
              <a:gd name="connsiteX10" fmla="*/ 2010871 w 6735322"/>
              <a:gd name="connsiteY10" fmla="*/ 3281709 h 6736903"/>
              <a:gd name="connsiteX11" fmla="*/ 263261 w 6735322"/>
              <a:gd name="connsiteY11" fmla="*/ 1534393 h 6736903"/>
              <a:gd name="connsiteX12" fmla="*/ 263261 w 6735322"/>
              <a:gd name="connsiteY12" fmla="*/ 263278 h 6736903"/>
              <a:gd name="connsiteX13" fmla="*/ 898774 w 6735322"/>
              <a:gd name="connsiteY13" fmla="*/ 0 h 6736903"/>
              <a:gd name="connsiteX0" fmla="*/ 3661922 w 5464442"/>
              <a:gd name="connsiteY0" fmla="*/ 4933452 h 6736903"/>
              <a:gd name="connsiteX1" fmla="*/ 5464442 w 5464442"/>
              <a:gd name="connsiteY1" fmla="*/ 6736903 h 6736903"/>
              <a:gd name="connsiteX2" fmla="*/ 3661922 w 5464442"/>
              <a:gd name="connsiteY2" fmla="*/ 4933452 h 6736903"/>
              <a:gd name="connsiteX3" fmla="*/ 898774 w 5464442"/>
              <a:gd name="connsiteY3" fmla="*/ 0 h 6736903"/>
              <a:gd name="connsiteX4" fmla="*/ 1534287 w 5464442"/>
              <a:gd name="connsiteY4" fmla="*/ 263278 h 6736903"/>
              <a:gd name="connsiteX5" fmla="*/ 4552510 w 5464442"/>
              <a:gd name="connsiteY5" fmla="*/ 3281709 h 6736903"/>
              <a:gd name="connsiteX6" fmla="*/ 1534287 w 5464442"/>
              <a:gd name="connsiteY6" fmla="*/ 6300555 h 6736903"/>
              <a:gd name="connsiteX7" fmla="*/ 263261 w 5464442"/>
              <a:gd name="connsiteY7" fmla="*/ 6300555 h 6736903"/>
              <a:gd name="connsiteX8" fmla="*/ 263261 w 5464442"/>
              <a:gd name="connsiteY8" fmla="*/ 5029440 h 6736903"/>
              <a:gd name="connsiteX9" fmla="*/ 2010871 w 5464442"/>
              <a:gd name="connsiteY9" fmla="*/ 3281709 h 6736903"/>
              <a:gd name="connsiteX10" fmla="*/ 263261 w 5464442"/>
              <a:gd name="connsiteY10" fmla="*/ 1534393 h 6736903"/>
              <a:gd name="connsiteX11" fmla="*/ 263261 w 5464442"/>
              <a:gd name="connsiteY11" fmla="*/ 263278 h 6736903"/>
              <a:gd name="connsiteX12" fmla="*/ 898774 w 5464442"/>
              <a:gd name="connsiteY12" fmla="*/ 0 h 6736903"/>
              <a:gd name="connsiteX0" fmla="*/ 898774 w 4552510"/>
              <a:gd name="connsiteY0" fmla="*/ 0 h 6563522"/>
              <a:gd name="connsiteX1" fmla="*/ 1534287 w 4552510"/>
              <a:gd name="connsiteY1" fmla="*/ 263278 h 6563522"/>
              <a:gd name="connsiteX2" fmla="*/ 4552510 w 4552510"/>
              <a:gd name="connsiteY2" fmla="*/ 3281709 h 6563522"/>
              <a:gd name="connsiteX3" fmla="*/ 1534287 w 4552510"/>
              <a:gd name="connsiteY3" fmla="*/ 6300555 h 6563522"/>
              <a:gd name="connsiteX4" fmla="*/ 263261 w 4552510"/>
              <a:gd name="connsiteY4" fmla="*/ 6300555 h 6563522"/>
              <a:gd name="connsiteX5" fmla="*/ 263261 w 4552510"/>
              <a:gd name="connsiteY5" fmla="*/ 5029440 h 6563522"/>
              <a:gd name="connsiteX6" fmla="*/ 2010871 w 4552510"/>
              <a:gd name="connsiteY6" fmla="*/ 3281709 h 6563522"/>
              <a:gd name="connsiteX7" fmla="*/ 263261 w 4552510"/>
              <a:gd name="connsiteY7" fmla="*/ 1534393 h 6563522"/>
              <a:gd name="connsiteX8" fmla="*/ 263261 w 4552510"/>
              <a:gd name="connsiteY8" fmla="*/ 263278 h 6563522"/>
              <a:gd name="connsiteX9" fmla="*/ 898774 w 4552510"/>
              <a:gd name="connsiteY9" fmla="*/ 0 h 6563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52510" h="6563522">
                <a:moveTo>
                  <a:pt x="898774" y="0"/>
                </a:moveTo>
                <a:cubicBezTo>
                  <a:pt x="1128777" y="0"/>
                  <a:pt x="1358781" y="87759"/>
                  <a:pt x="1534287" y="263278"/>
                </a:cubicBezTo>
                <a:lnTo>
                  <a:pt x="4552510" y="3281709"/>
                </a:lnTo>
                <a:lnTo>
                  <a:pt x="1534287" y="6300555"/>
                </a:lnTo>
                <a:cubicBezTo>
                  <a:pt x="1183274" y="6651178"/>
                  <a:pt x="614275" y="6651178"/>
                  <a:pt x="263261" y="6300555"/>
                </a:cubicBezTo>
                <a:cubicBezTo>
                  <a:pt x="-87753" y="5949516"/>
                  <a:pt x="-87753" y="5380478"/>
                  <a:pt x="263261" y="5029440"/>
                </a:cubicBezTo>
                <a:lnTo>
                  <a:pt x="2010871" y="3281709"/>
                </a:lnTo>
                <a:lnTo>
                  <a:pt x="263261" y="1534393"/>
                </a:lnTo>
                <a:cubicBezTo>
                  <a:pt x="-87753" y="1183355"/>
                  <a:pt x="-87753" y="614317"/>
                  <a:pt x="263261" y="263278"/>
                </a:cubicBezTo>
                <a:cubicBezTo>
                  <a:pt x="438768" y="87759"/>
                  <a:pt x="668771" y="0"/>
                  <a:pt x="898774" y="0"/>
                </a:cubicBezTo>
                <a:close/>
              </a:path>
            </a:pathLst>
          </a:custGeom>
          <a:solidFill>
            <a:srgbClr val="CCCCD4"/>
          </a:solidFill>
        </p:spPr>
        <p:txBody>
          <a:bodyPr wrap="square" lIns="1296000" tIns="1270800" rIns="0" anchor="t" anchorCtr="0">
            <a:noAutofit/>
          </a:bodyPr>
          <a:lstStyle>
            <a:lvl1pPr algn="l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Please </a:t>
            </a:r>
            <a:br>
              <a:rPr lang="en-US" noProof="0"/>
            </a:br>
            <a:r>
              <a:rPr lang="en-US" noProof="0"/>
              <a:t>insert first </a:t>
            </a:r>
            <a:br>
              <a:rPr lang="en-US" noProof="0"/>
            </a:br>
            <a:r>
              <a:rPr lang="en-US" noProof="0"/>
              <a:t>X picture here</a:t>
            </a:r>
          </a:p>
        </p:txBody>
      </p:sp>
      <p:sp>
        <p:nvSpPr>
          <p:cNvPr id="6" name="X picture second">
            <a:extLst>
              <a:ext uri="{FF2B5EF4-FFF2-40B4-BE49-F238E27FC236}">
                <a16:creationId xmlns:a16="http://schemas.microsoft.com/office/drawing/2014/main" id="{3DA9BC77-0C24-4BBE-5AA1-D883F8D9A82A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 bwMode="black">
          <a:xfrm>
            <a:off x="10056814" y="-1357312"/>
            <a:ext cx="3073400" cy="6908801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898774 w 6735322"/>
              <a:gd name="connsiteY5" fmla="*/ 171898 h 6908801"/>
              <a:gd name="connsiteX6" fmla="*/ 1534287 w 6735322"/>
              <a:gd name="connsiteY6" fmla="*/ 435176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18" fmla="*/ 5464442 w 6735322"/>
              <a:gd name="connsiteY18" fmla="*/ 0 h 6908801"/>
              <a:gd name="connsiteX0" fmla="*/ 4932802 w 6735322"/>
              <a:gd name="connsiteY0" fmla="*/ 4082159 h 7157147"/>
              <a:gd name="connsiteX1" fmla="*/ 6735322 w 6735322"/>
              <a:gd name="connsiteY1" fmla="*/ 5885610 h 7157147"/>
              <a:gd name="connsiteX2" fmla="*/ 5464442 w 6735322"/>
              <a:gd name="connsiteY2" fmla="*/ 7157147 h 7157147"/>
              <a:gd name="connsiteX3" fmla="*/ 3661922 w 6735322"/>
              <a:gd name="connsiteY3" fmla="*/ 5353696 h 7157147"/>
              <a:gd name="connsiteX4" fmla="*/ 4932802 w 6735322"/>
              <a:gd name="connsiteY4" fmla="*/ 4082159 h 7157147"/>
              <a:gd name="connsiteX5" fmla="*/ 898774 w 6735322"/>
              <a:gd name="connsiteY5" fmla="*/ 420244 h 7157147"/>
              <a:gd name="connsiteX6" fmla="*/ 1534287 w 6735322"/>
              <a:gd name="connsiteY6" fmla="*/ 6720799 h 7157147"/>
              <a:gd name="connsiteX7" fmla="*/ 263261 w 6735322"/>
              <a:gd name="connsiteY7" fmla="*/ 6720799 h 7157147"/>
              <a:gd name="connsiteX8" fmla="*/ 263261 w 6735322"/>
              <a:gd name="connsiteY8" fmla="*/ 5449684 h 7157147"/>
              <a:gd name="connsiteX9" fmla="*/ 2010871 w 6735322"/>
              <a:gd name="connsiteY9" fmla="*/ 3701953 h 7157147"/>
              <a:gd name="connsiteX10" fmla="*/ 263261 w 6735322"/>
              <a:gd name="connsiteY10" fmla="*/ 1954637 h 7157147"/>
              <a:gd name="connsiteX11" fmla="*/ 263261 w 6735322"/>
              <a:gd name="connsiteY11" fmla="*/ 683522 h 7157147"/>
              <a:gd name="connsiteX12" fmla="*/ 898774 w 6735322"/>
              <a:gd name="connsiteY12" fmla="*/ 420244 h 7157147"/>
              <a:gd name="connsiteX13" fmla="*/ 5464442 w 6735322"/>
              <a:gd name="connsiteY13" fmla="*/ 248346 h 7157147"/>
              <a:gd name="connsiteX14" fmla="*/ 6735322 w 6735322"/>
              <a:gd name="connsiteY14" fmla="*/ 1519226 h 7157147"/>
              <a:gd name="connsiteX15" fmla="*/ 4932802 w 6735322"/>
              <a:gd name="connsiteY15" fmla="*/ 3321746 h 7157147"/>
              <a:gd name="connsiteX16" fmla="*/ 3661922 w 6735322"/>
              <a:gd name="connsiteY16" fmla="*/ 2050866 h 7157147"/>
              <a:gd name="connsiteX17" fmla="*/ 5464442 w 6735322"/>
              <a:gd name="connsiteY17" fmla="*/ 248346 h 7157147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435176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263261 w 6735322"/>
              <a:gd name="connsiteY10" fmla="*/ 1706291 h 6908801"/>
              <a:gd name="connsiteX11" fmla="*/ 263261 w 6735322"/>
              <a:gd name="connsiteY11" fmla="*/ 435176 h 6908801"/>
              <a:gd name="connsiteX12" fmla="*/ 5464442 w 6735322"/>
              <a:gd name="connsiteY12" fmla="*/ 0 h 6908801"/>
              <a:gd name="connsiteX13" fmla="*/ 6735322 w 6735322"/>
              <a:gd name="connsiteY13" fmla="*/ 1270880 h 6908801"/>
              <a:gd name="connsiteX14" fmla="*/ 4932802 w 6735322"/>
              <a:gd name="connsiteY14" fmla="*/ 3073400 h 6908801"/>
              <a:gd name="connsiteX15" fmla="*/ 3661922 w 6735322"/>
              <a:gd name="connsiteY15" fmla="*/ 1802520 h 6908801"/>
              <a:gd name="connsiteX16" fmla="*/ 5464442 w 6735322"/>
              <a:gd name="connsiteY16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435176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263261 w 6735322"/>
              <a:gd name="connsiteY10" fmla="*/ 435176 h 6908801"/>
              <a:gd name="connsiteX11" fmla="*/ 5464442 w 6735322"/>
              <a:gd name="connsiteY11" fmla="*/ 0 h 6908801"/>
              <a:gd name="connsiteX12" fmla="*/ 6735322 w 6735322"/>
              <a:gd name="connsiteY12" fmla="*/ 1270880 h 6908801"/>
              <a:gd name="connsiteX13" fmla="*/ 4932802 w 6735322"/>
              <a:gd name="connsiteY13" fmla="*/ 3073400 h 6908801"/>
              <a:gd name="connsiteX14" fmla="*/ 3661922 w 6735322"/>
              <a:gd name="connsiteY14" fmla="*/ 1802520 h 6908801"/>
              <a:gd name="connsiteX15" fmla="*/ 5464442 w 6735322"/>
              <a:gd name="connsiteY15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010871 w 6735322"/>
              <a:gd name="connsiteY5" fmla="*/ 3453607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5464442 w 6735322"/>
              <a:gd name="connsiteY10" fmla="*/ 0 h 6908801"/>
              <a:gd name="connsiteX11" fmla="*/ 6735322 w 6735322"/>
              <a:gd name="connsiteY11" fmla="*/ 1270880 h 6908801"/>
              <a:gd name="connsiteX12" fmla="*/ 4932802 w 6735322"/>
              <a:gd name="connsiteY12" fmla="*/ 3073400 h 6908801"/>
              <a:gd name="connsiteX13" fmla="*/ 3661922 w 6735322"/>
              <a:gd name="connsiteY13" fmla="*/ 1802520 h 6908801"/>
              <a:gd name="connsiteX14" fmla="*/ 5464442 w 6735322"/>
              <a:gd name="connsiteY14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5201338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5464442 w 6735322"/>
              <a:gd name="connsiteY9" fmla="*/ 0 h 6908801"/>
              <a:gd name="connsiteX10" fmla="*/ 6735322 w 6735322"/>
              <a:gd name="connsiteY10" fmla="*/ 1270880 h 6908801"/>
              <a:gd name="connsiteX11" fmla="*/ 4932802 w 6735322"/>
              <a:gd name="connsiteY11" fmla="*/ 3073400 h 6908801"/>
              <a:gd name="connsiteX12" fmla="*/ 3661922 w 6735322"/>
              <a:gd name="connsiteY12" fmla="*/ 1802520 h 6908801"/>
              <a:gd name="connsiteX13" fmla="*/ 5464442 w 6735322"/>
              <a:gd name="connsiteY13" fmla="*/ 0 h 6908801"/>
              <a:gd name="connsiteX0" fmla="*/ 4669541 w 6472061"/>
              <a:gd name="connsiteY0" fmla="*/ 3833813 h 6908801"/>
              <a:gd name="connsiteX1" fmla="*/ 6472061 w 6472061"/>
              <a:gd name="connsiteY1" fmla="*/ 5637264 h 6908801"/>
              <a:gd name="connsiteX2" fmla="*/ 5201181 w 6472061"/>
              <a:gd name="connsiteY2" fmla="*/ 6908801 h 6908801"/>
              <a:gd name="connsiteX3" fmla="*/ 3398661 w 6472061"/>
              <a:gd name="connsiteY3" fmla="*/ 5105350 h 6908801"/>
              <a:gd name="connsiteX4" fmla="*/ 4669541 w 6472061"/>
              <a:gd name="connsiteY4" fmla="*/ 3833813 h 6908801"/>
              <a:gd name="connsiteX5" fmla="*/ 0 w 6472061"/>
              <a:gd name="connsiteY5" fmla="*/ 6472453 h 6908801"/>
              <a:gd name="connsiteX6" fmla="*/ 1271026 w 6472061"/>
              <a:gd name="connsiteY6" fmla="*/ 6472453 h 6908801"/>
              <a:gd name="connsiteX7" fmla="*/ 0 w 6472061"/>
              <a:gd name="connsiteY7" fmla="*/ 6472453 h 6908801"/>
              <a:gd name="connsiteX8" fmla="*/ 5201181 w 6472061"/>
              <a:gd name="connsiteY8" fmla="*/ 0 h 6908801"/>
              <a:gd name="connsiteX9" fmla="*/ 6472061 w 6472061"/>
              <a:gd name="connsiteY9" fmla="*/ 1270880 h 6908801"/>
              <a:gd name="connsiteX10" fmla="*/ 4669541 w 6472061"/>
              <a:gd name="connsiteY10" fmla="*/ 3073400 h 6908801"/>
              <a:gd name="connsiteX11" fmla="*/ 3398661 w 6472061"/>
              <a:gd name="connsiteY11" fmla="*/ 1802520 h 6908801"/>
              <a:gd name="connsiteX12" fmla="*/ 5201181 w 6472061"/>
              <a:gd name="connsiteY12" fmla="*/ 0 h 6908801"/>
              <a:gd name="connsiteX0" fmla="*/ 1270880 w 3073400"/>
              <a:gd name="connsiteY0" fmla="*/ 3833813 h 6908801"/>
              <a:gd name="connsiteX1" fmla="*/ 3073400 w 3073400"/>
              <a:gd name="connsiteY1" fmla="*/ 5637264 h 6908801"/>
              <a:gd name="connsiteX2" fmla="*/ 1802520 w 3073400"/>
              <a:gd name="connsiteY2" fmla="*/ 6908801 h 6908801"/>
              <a:gd name="connsiteX3" fmla="*/ 0 w 3073400"/>
              <a:gd name="connsiteY3" fmla="*/ 5105350 h 6908801"/>
              <a:gd name="connsiteX4" fmla="*/ 1270880 w 3073400"/>
              <a:gd name="connsiteY4" fmla="*/ 3833813 h 6908801"/>
              <a:gd name="connsiteX5" fmla="*/ 1802520 w 3073400"/>
              <a:gd name="connsiteY5" fmla="*/ 0 h 6908801"/>
              <a:gd name="connsiteX6" fmla="*/ 3073400 w 3073400"/>
              <a:gd name="connsiteY6" fmla="*/ 1270880 h 6908801"/>
              <a:gd name="connsiteX7" fmla="*/ 1270880 w 3073400"/>
              <a:gd name="connsiteY7" fmla="*/ 3073400 h 6908801"/>
              <a:gd name="connsiteX8" fmla="*/ 0 w 3073400"/>
              <a:gd name="connsiteY8" fmla="*/ 1802520 h 6908801"/>
              <a:gd name="connsiteX9" fmla="*/ 1802520 w 3073400"/>
              <a:gd name="connsiteY9" fmla="*/ 0 h 6908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073400" h="6908801">
                <a:moveTo>
                  <a:pt x="1270880" y="3833813"/>
                </a:moveTo>
                <a:lnTo>
                  <a:pt x="3073400" y="5637264"/>
                </a:lnTo>
                <a:lnTo>
                  <a:pt x="1802520" y="6908801"/>
                </a:lnTo>
                <a:lnTo>
                  <a:pt x="0" y="5105350"/>
                </a:lnTo>
                <a:lnTo>
                  <a:pt x="1270880" y="3833813"/>
                </a:lnTo>
                <a:close/>
                <a:moveTo>
                  <a:pt x="1802520" y="0"/>
                </a:moveTo>
                <a:lnTo>
                  <a:pt x="3073400" y="1270880"/>
                </a:lnTo>
                <a:lnTo>
                  <a:pt x="1270880" y="3073400"/>
                </a:lnTo>
                <a:lnTo>
                  <a:pt x="0" y="1802520"/>
                </a:lnTo>
                <a:lnTo>
                  <a:pt x="1802520" y="0"/>
                </a:lnTo>
                <a:close/>
              </a:path>
            </a:pathLst>
          </a:custGeom>
          <a:solidFill>
            <a:srgbClr val="66667E"/>
          </a:solidFill>
        </p:spPr>
        <p:txBody>
          <a:bodyPr wrap="square" lIns="0" tIns="1440000" rIns="1080000" anchor="t" anchorCtr="0">
            <a:noAutofit/>
          </a:bodyPr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Please </a:t>
            </a:r>
            <a:br>
              <a:rPr lang="en-US" noProof="0"/>
            </a:br>
            <a:r>
              <a:rPr lang="en-US" noProof="0"/>
              <a:t>insert second </a:t>
            </a:r>
            <a:br>
              <a:rPr lang="en-US" noProof="0"/>
            </a:br>
            <a:r>
              <a:rPr lang="en-US" noProof="0"/>
              <a:t>X picture here</a:t>
            </a:r>
          </a:p>
        </p:txBody>
      </p:sp>
      <p:sp>
        <p:nvSpPr>
          <p:cNvPr id="7" name="Title" descr="Headline of the presentation">
            <a:extLst>
              <a:ext uri="{FF2B5EF4-FFF2-40B4-BE49-F238E27FC236}">
                <a16:creationId xmlns:a16="http://schemas.microsoft.com/office/drawing/2014/main" id="{DE52BDDE-0225-180A-4880-C972B99F29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7302365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8" name="Subhead" descr="Subheadline of the presentation">
            <a:extLst>
              <a:ext uri="{FF2B5EF4-FFF2-40B4-BE49-F238E27FC236}">
                <a16:creationId xmlns:a16="http://schemas.microsoft.com/office/drawing/2014/main" id="{71223FEB-E93C-0C87-EE58-A20FE1A6C75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7301602" cy="804655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16 </a:t>
            </a:r>
            <a:r>
              <a:rPr lang="en-US" err="1"/>
              <a:t>pt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8107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  <p15:guide id="8" pos="4251">
          <p15:clr>
            <a:srgbClr val="65CEFF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4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16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42236877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Deep Blue 80pt (X 3 images)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X picture first">
            <a:extLst>
              <a:ext uri="{FF2B5EF4-FFF2-40B4-BE49-F238E27FC236}">
                <a16:creationId xmlns:a16="http://schemas.microsoft.com/office/drawing/2014/main" id="{684D687A-C9CB-4382-BA6D-0EA40F650DF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black">
          <a:xfrm>
            <a:off x="6394891" y="-1185414"/>
            <a:ext cx="4552510" cy="6563522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15" fmla="*/ 3661922 w 6735322"/>
              <a:gd name="connsiteY15" fmla="*/ 1630622 h 6736903"/>
              <a:gd name="connsiteX16" fmla="*/ 6735322 w 6735322"/>
              <a:gd name="connsiteY16" fmla="*/ 1098982 h 6736903"/>
              <a:gd name="connsiteX17" fmla="*/ 4932802 w 6735322"/>
              <a:gd name="connsiteY17" fmla="*/ 2901502 h 6736903"/>
              <a:gd name="connsiteX18" fmla="*/ 3661922 w 6735322"/>
              <a:gd name="connsiteY18" fmla="*/ 1630622 h 6736903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15" fmla="*/ 3661922 w 6735322"/>
              <a:gd name="connsiteY15" fmla="*/ 1630622 h 6736903"/>
              <a:gd name="connsiteX16" fmla="*/ 4932802 w 6735322"/>
              <a:gd name="connsiteY16" fmla="*/ 2901502 h 6736903"/>
              <a:gd name="connsiteX17" fmla="*/ 3661922 w 6735322"/>
              <a:gd name="connsiteY17" fmla="*/ 1630622 h 6736903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0" fmla="*/ 3661922 w 6735322"/>
              <a:gd name="connsiteY0" fmla="*/ 4933452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898774 w 6735322"/>
              <a:gd name="connsiteY4" fmla="*/ 0 h 6736903"/>
              <a:gd name="connsiteX5" fmla="*/ 1534287 w 6735322"/>
              <a:gd name="connsiteY5" fmla="*/ 263278 h 6736903"/>
              <a:gd name="connsiteX6" fmla="*/ 4552510 w 6735322"/>
              <a:gd name="connsiteY6" fmla="*/ 3281709 h 6736903"/>
              <a:gd name="connsiteX7" fmla="*/ 1534287 w 6735322"/>
              <a:gd name="connsiteY7" fmla="*/ 6300555 h 6736903"/>
              <a:gd name="connsiteX8" fmla="*/ 263261 w 6735322"/>
              <a:gd name="connsiteY8" fmla="*/ 6300555 h 6736903"/>
              <a:gd name="connsiteX9" fmla="*/ 263261 w 6735322"/>
              <a:gd name="connsiteY9" fmla="*/ 5029440 h 6736903"/>
              <a:gd name="connsiteX10" fmla="*/ 2010871 w 6735322"/>
              <a:gd name="connsiteY10" fmla="*/ 3281709 h 6736903"/>
              <a:gd name="connsiteX11" fmla="*/ 263261 w 6735322"/>
              <a:gd name="connsiteY11" fmla="*/ 1534393 h 6736903"/>
              <a:gd name="connsiteX12" fmla="*/ 263261 w 6735322"/>
              <a:gd name="connsiteY12" fmla="*/ 263278 h 6736903"/>
              <a:gd name="connsiteX13" fmla="*/ 898774 w 6735322"/>
              <a:gd name="connsiteY13" fmla="*/ 0 h 6736903"/>
              <a:gd name="connsiteX0" fmla="*/ 3661922 w 5464442"/>
              <a:gd name="connsiteY0" fmla="*/ 4933452 h 6736903"/>
              <a:gd name="connsiteX1" fmla="*/ 5464442 w 5464442"/>
              <a:gd name="connsiteY1" fmla="*/ 6736903 h 6736903"/>
              <a:gd name="connsiteX2" fmla="*/ 3661922 w 5464442"/>
              <a:gd name="connsiteY2" fmla="*/ 4933452 h 6736903"/>
              <a:gd name="connsiteX3" fmla="*/ 898774 w 5464442"/>
              <a:gd name="connsiteY3" fmla="*/ 0 h 6736903"/>
              <a:gd name="connsiteX4" fmla="*/ 1534287 w 5464442"/>
              <a:gd name="connsiteY4" fmla="*/ 263278 h 6736903"/>
              <a:gd name="connsiteX5" fmla="*/ 4552510 w 5464442"/>
              <a:gd name="connsiteY5" fmla="*/ 3281709 h 6736903"/>
              <a:gd name="connsiteX6" fmla="*/ 1534287 w 5464442"/>
              <a:gd name="connsiteY6" fmla="*/ 6300555 h 6736903"/>
              <a:gd name="connsiteX7" fmla="*/ 263261 w 5464442"/>
              <a:gd name="connsiteY7" fmla="*/ 6300555 h 6736903"/>
              <a:gd name="connsiteX8" fmla="*/ 263261 w 5464442"/>
              <a:gd name="connsiteY8" fmla="*/ 5029440 h 6736903"/>
              <a:gd name="connsiteX9" fmla="*/ 2010871 w 5464442"/>
              <a:gd name="connsiteY9" fmla="*/ 3281709 h 6736903"/>
              <a:gd name="connsiteX10" fmla="*/ 263261 w 5464442"/>
              <a:gd name="connsiteY10" fmla="*/ 1534393 h 6736903"/>
              <a:gd name="connsiteX11" fmla="*/ 263261 w 5464442"/>
              <a:gd name="connsiteY11" fmla="*/ 263278 h 6736903"/>
              <a:gd name="connsiteX12" fmla="*/ 898774 w 5464442"/>
              <a:gd name="connsiteY12" fmla="*/ 0 h 6736903"/>
              <a:gd name="connsiteX0" fmla="*/ 898774 w 4552510"/>
              <a:gd name="connsiteY0" fmla="*/ 0 h 6563522"/>
              <a:gd name="connsiteX1" fmla="*/ 1534287 w 4552510"/>
              <a:gd name="connsiteY1" fmla="*/ 263278 h 6563522"/>
              <a:gd name="connsiteX2" fmla="*/ 4552510 w 4552510"/>
              <a:gd name="connsiteY2" fmla="*/ 3281709 h 6563522"/>
              <a:gd name="connsiteX3" fmla="*/ 1534287 w 4552510"/>
              <a:gd name="connsiteY3" fmla="*/ 6300555 h 6563522"/>
              <a:gd name="connsiteX4" fmla="*/ 263261 w 4552510"/>
              <a:gd name="connsiteY4" fmla="*/ 6300555 h 6563522"/>
              <a:gd name="connsiteX5" fmla="*/ 263261 w 4552510"/>
              <a:gd name="connsiteY5" fmla="*/ 5029440 h 6563522"/>
              <a:gd name="connsiteX6" fmla="*/ 2010871 w 4552510"/>
              <a:gd name="connsiteY6" fmla="*/ 3281709 h 6563522"/>
              <a:gd name="connsiteX7" fmla="*/ 263261 w 4552510"/>
              <a:gd name="connsiteY7" fmla="*/ 1534393 h 6563522"/>
              <a:gd name="connsiteX8" fmla="*/ 263261 w 4552510"/>
              <a:gd name="connsiteY8" fmla="*/ 263278 h 6563522"/>
              <a:gd name="connsiteX9" fmla="*/ 898774 w 4552510"/>
              <a:gd name="connsiteY9" fmla="*/ 0 h 6563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52510" h="6563522">
                <a:moveTo>
                  <a:pt x="898774" y="0"/>
                </a:moveTo>
                <a:cubicBezTo>
                  <a:pt x="1128777" y="0"/>
                  <a:pt x="1358781" y="87759"/>
                  <a:pt x="1534287" y="263278"/>
                </a:cubicBezTo>
                <a:lnTo>
                  <a:pt x="4552510" y="3281709"/>
                </a:lnTo>
                <a:lnTo>
                  <a:pt x="1534287" y="6300555"/>
                </a:lnTo>
                <a:cubicBezTo>
                  <a:pt x="1183274" y="6651178"/>
                  <a:pt x="614275" y="6651178"/>
                  <a:pt x="263261" y="6300555"/>
                </a:cubicBezTo>
                <a:cubicBezTo>
                  <a:pt x="-87753" y="5949516"/>
                  <a:pt x="-87753" y="5380478"/>
                  <a:pt x="263261" y="5029440"/>
                </a:cubicBezTo>
                <a:lnTo>
                  <a:pt x="2010871" y="3281709"/>
                </a:lnTo>
                <a:lnTo>
                  <a:pt x="263261" y="1534393"/>
                </a:lnTo>
                <a:cubicBezTo>
                  <a:pt x="-87753" y="1183355"/>
                  <a:pt x="-87753" y="614317"/>
                  <a:pt x="263261" y="263278"/>
                </a:cubicBezTo>
                <a:cubicBezTo>
                  <a:pt x="438768" y="87759"/>
                  <a:pt x="668771" y="0"/>
                  <a:pt x="898774" y="0"/>
                </a:cubicBezTo>
                <a:close/>
              </a:path>
            </a:pathLst>
          </a:custGeom>
          <a:solidFill>
            <a:srgbClr val="E5E5E9"/>
          </a:solidFill>
        </p:spPr>
        <p:txBody>
          <a:bodyPr wrap="square" lIns="1296000" tIns="1270800" rIns="0" anchor="t" anchorCtr="0">
            <a:noAutofit/>
          </a:bodyPr>
          <a:lstStyle>
            <a:lvl1pPr algn="l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Please </a:t>
            </a:r>
            <a:br>
              <a:rPr lang="en-US" noProof="0"/>
            </a:br>
            <a:r>
              <a:rPr lang="en-US" noProof="0"/>
              <a:t>insert first </a:t>
            </a:r>
            <a:br>
              <a:rPr lang="en-US" noProof="0"/>
            </a:br>
            <a:r>
              <a:rPr lang="en-US" noProof="0"/>
              <a:t>X picture here</a:t>
            </a:r>
          </a:p>
        </p:txBody>
      </p:sp>
      <p:sp>
        <p:nvSpPr>
          <p:cNvPr id="12" name="X picture second">
            <a:extLst>
              <a:ext uri="{FF2B5EF4-FFF2-40B4-BE49-F238E27FC236}">
                <a16:creationId xmlns:a16="http://schemas.microsoft.com/office/drawing/2014/main" id="{6DF04BE6-2F28-4442-9F47-31C6F1C81B8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black">
          <a:xfrm>
            <a:off x="10056814" y="-1357312"/>
            <a:ext cx="3073400" cy="3073400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898774 w 6735322"/>
              <a:gd name="connsiteY5" fmla="*/ 171898 h 6908801"/>
              <a:gd name="connsiteX6" fmla="*/ 1534287 w 6735322"/>
              <a:gd name="connsiteY6" fmla="*/ 435176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18" fmla="*/ 5464442 w 6735322"/>
              <a:gd name="connsiteY18" fmla="*/ 0 h 6908801"/>
              <a:gd name="connsiteX0" fmla="*/ 4932802 w 6735322"/>
              <a:gd name="connsiteY0" fmla="*/ 4082159 h 7157147"/>
              <a:gd name="connsiteX1" fmla="*/ 6735322 w 6735322"/>
              <a:gd name="connsiteY1" fmla="*/ 5885610 h 7157147"/>
              <a:gd name="connsiteX2" fmla="*/ 5464442 w 6735322"/>
              <a:gd name="connsiteY2" fmla="*/ 7157147 h 7157147"/>
              <a:gd name="connsiteX3" fmla="*/ 3661922 w 6735322"/>
              <a:gd name="connsiteY3" fmla="*/ 5353696 h 7157147"/>
              <a:gd name="connsiteX4" fmla="*/ 4932802 w 6735322"/>
              <a:gd name="connsiteY4" fmla="*/ 4082159 h 7157147"/>
              <a:gd name="connsiteX5" fmla="*/ 898774 w 6735322"/>
              <a:gd name="connsiteY5" fmla="*/ 420244 h 7157147"/>
              <a:gd name="connsiteX6" fmla="*/ 1534287 w 6735322"/>
              <a:gd name="connsiteY6" fmla="*/ 6720799 h 7157147"/>
              <a:gd name="connsiteX7" fmla="*/ 263261 w 6735322"/>
              <a:gd name="connsiteY7" fmla="*/ 6720799 h 7157147"/>
              <a:gd name="connsiteX8" fmla="*/ 263261 w 6735322"/>
              <a:gd name="connsiteY8" fmla="*/ 5449684 h 7157147"/>
              <a:gd name="connsiteX9" fmla="*/ 2010871 w 6735322"/>
              <a:gd name="connsiteY9" fmla="*/ 3701953 h 7157147"/>
              <a:gd name="connsiteX10" fmla="*/ 263261 w 6735322"/>
              <a:gd name="connsiteY10" fmla="*/ 1954637 h 7157147"/>
              <a:gd name="connsiteX11" fmla="*/ 263261 w 6735322"/>
              <a:gd name="connsiteY11" fmla="*/ 683522 h 7157147"/>
              <a:gd name="connsiteX12" fmla="*/ 898774 w 6735322"/>
              <a:gd name="connsiteY12" fmla="*/ 420244 h 7157147"/>
              <a:gd name="connsiteX13" fmla="*/ 5464442 w 6735322"/>
              <a:gd name="connsiteY13" fmla="*/ 248346 h 7157147"/>
              <a:gd name="connsiteX14" fmla="*/ 6735322 w 6735322"/>
              <a:gd name="connsiteY14" fmla="*/ 1519226 h 7157147"/>
              <a:gd name="connsiteX15" fmla="*/ 4932802 w 6735322"/>
              <a:gd name="connsiteY15" fmla="*/ 3321746 h 7157147"/>
              <a:gd name="connsiteX16" fmla="*/ 3661922 w 6735322"/>
              <a:gd name="connsiteY16" fmla="*/ 2050866 h 7157147"/>
              <a:gd name="connsiteX17" fmla="*/ 5464442 w 6735322"/>
              <a:gd name="connsiteY17" fmla="*/ 248346 h 7157147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435176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263261 w 6735322"/>
              <a:gd name="connsiteY10" fmla="*/ 1706291 h 6908801"/>
              <a:gd name="connsiteX11" fmla="*/ 263261 w 6735322"/>
              <a:gd name="connsiteY11" fmla="*/ 435176 h 6908801"/>
              <a:gd name="connsiteX12" fmla="*/ 5464442 w 6735322"/>
              <a:gd name="connsiteY12" fmla="*/ 0 h 6908801"/>
              <a:gd name="connsiteX13" fmla="*/ 6735322 w 6735322"/>
              <a:gd name="connsiteY13" fmla="*/ 1270880 h 6908801"/>
              <a:gd name="connsiteX14" fmla="*/ 4932802 w 6735322"/>
              <a:gd name="connsiteY14" fmla="*/ 3073400 h 6908801"/>
              <a:gd name="connsiteX15" fmla="*/ 3661922 w 6735322"/>
              <a:gd name="connsiteY15" fmla="*/ 1802520 h 6908801"/>
              <a:gd name="connsiteX16" fmla="*/ 5464442 w 6735322"/>
              <a:gd name="connsiteY16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435176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263261 w 6735322"/>
              <a:gd name="connsiteY10" fmla="*/ 435176 h 6908801"/>
              <a:gd name="connsiteX11" fmla="*/ 5464442 w 6735322"/>
              <a:gd name="connsiteY11" fmla="*/ 0 h 6908801"/>
              <a:gd name="connsiteX12" fmla="*/ 6735322 w 6735322"/>
              <a:gd name="connsiteY12" fmla="*/ 1270880 h 6908801"/>
              <a:gd name="connsiteX13" fmla="*/ 4932802 w 6735322"/>
              <a:gd name="connsiteY13" fmla="*/ 3073400 h 6908801"/>
              <a:gd name="connsiteX14" fmla="*/ 3661922 w 6735322"/>
              <a:gd name="connsiteY14" fmla="*/ 1802520 h 6908801"/>
              <a:gd name="connsiteX15" fmla="*/ 5464442 w 6735322"/>
              <a:gd name="connsiteY15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010871 w 6735322"/>
              <a:gd name="connsiteY5" fmla="*/ 3453607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5464442 w 6735322"/>
              <a:gd name="connsiteY10" fmla="*/ 0 h 6908801"/>
              <a:gd name="connsiteX11" fmla="*/ 6735322 w 6735322"/>
              <a:gd name="connsiteY11" fmla="*/ 1270880 h 6908801"/>
              <a:gd name="connsiteX12" fmla="*/ 4932802 w 6735322"/>
              <a:gd name="connsiteY12" fmla="*/ 3073400 h 6908801"/>
              <a:gd name="connsiteX13" fmla="*/ 3661922 w 6735322"/>
              <a:gd name="connsiteY13" fmla="*/ 1802520 h 6908801"/>
              <a:gd name="connsiteX14" fmla="*/ 5464442 w 6735322"/>
              <a:gd name="connsiteY14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5201338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5464442 w 6735322"/>
              <a:gd name="connsiteY9" fmla="*/ 0 h 6908801"/>
              <a:gd name="connsiteX10" fmla="*/ 6735322 w 6735322"/>
              <a:gd name="connsiteY10" fmla="*/ 1270880 h 6908801"/>
              <a:gd name="connsiteX11" fmla="*/ 4932802 w 6735322"/>
              <a:gd name="connsiteY11" fmla="*/ 3073400 h 6908801"/>
              <a:gd name="connsiteX12" fmla="*/ 3661922 w 6735322"/>
              <a:gd name="connsiteY12" fmla="*/ 1802520 h 6908801"/>
              <a:gd name="connsiteX13" fmla="*/ 5464442 w 6735322"/>
              <a:gd name="connsiteY13" fmla="*/ 0 h 6908801"/>
              <a:gd name="connsiteX0" fmla="*/ 4669541 w 6472061"/>
              <a:gd name="connsiteY0" fmla="*/ 3833813 h 6908801"/>
              <a:gd name="connsiteX1" fmla="*/ 6472061 w 6472061"/>
              <a:gd name="connsiteY1" fmla="*/ 5637264 h 6908801"/>
              <a:gd name="connsiteX2" fmla="*/ 5201181 w 6472061"/>
              <a:gd name="connsiteY2" fmla="*/ 6908801 h 6908801"/>
              <a:gd name="connsiteX3" fmla="*/ 3398661 w 6472061"/>
              <a:gd name="connsiteY3" fmla="*/ 5105350 h 6908801"/>
              <a:gd name="connsiteX4" fmla="*/ 4669541 w 6472061"/>
              <a:gd name="connsiteY4" fmla="*/ 3833813 h 6908801"/>
              <a:gd name="connsiteX5" fmla="*/ 0 w 6472061"/>
              <a:gd name="connsiteY5" fmla="*/ 6472453 h 6908801"/>
              <a:gd name="connsiteX6" fmla="*/ 1271026 w 6472061"/>
              <a:gd name="connsiteY6" fmla="*/ 6472453 h 6908801"/>
              <a:gd name="connsiteX7" fmla="*/ 0 w 6472061"/>
              <a:gd name="connsiteY7" fmla="*/ 6472453 h 6908801"/>
              <a:gd name="connsiteX8" fmla="*/ 5201181 w 6472061"/>
              <a:gd name="connsiteY8" fmla="*/ 0 h 6908801"/>
              <a:gd name="connsiteX9" fmla="*/ 6472061 w 6472061"/>
              <a:gd name="connsiteY9" fmla="*/ 1270880 h 6908801"/>
              <a:gd name="connsiteX10" fmla="*/ 4669541 w 6472061"/>
              <a:gd name="connsiteY10" fmla="*/ 3073400 h 6908801"/>
              <a:gd name="connsiteX11" fmla="*/ 3398661 w 6472061"/>
              <a:gd name="connsiteY11" fmla="*/ 1802520 h 6908801"/>
              <a:gd name="connsiteX12" fmla="*/ 5201181 w 6472061"/>
              <a:gd name="connsiteY12" fmla="*/ 0 h 6908801"/>
              <a:gd name="connsiteX0" fmla="*/ 1270880 w 3073400"/>
              <a:gd name="connsiteY0" fmla="*/ 3833813 h 6908801"/>
              <a:gd name="connsiteX1" fmla="*/ 3073400 w 3073400"/>
              <a:gd name="connsiteY1" fmla="*/ 5637264 h 6908801"/>
              <a:gd name="connsiteX2" fmla="*/ 1802520 w 3073400"/>
              <a:gd name="connsiteY2" fmla="*/ 6908801 h 6908801"/>
              <a:gd name="connsiteX3" fmla="*/ 0 w 3073400"/>
              <a:gd name="connsiteY3" fmla="*/ 5105350 h 6908801"/>
              <a:gd name="connsiteX4" fmla="*/ 1270880 w 3073400"/>
              <a:gd name="connsiteY4" fmla="*/ 3833813 h 6908801"/>
              <a:gd name="connsiteX5" fmla="*/ 1802520 w 3073400"/>
              <a:gd name="connsiteY5" fmla="*/ 0 h 6908801"/>
              <a:gd name="connsiteX6" fmla="*/ 3073400 w 3073400"/>
              <a:gd name="connsiteY6" fmla="*/ 1270880 h 6908801"/>
              <a:gd name="connsiteX7" fmla="*/ 1270880 w 3073400"/>
              <a:gd name="connsiteY7" fmla="*/ 3073400 h 6908801"/>
              <a:gd name="connsiteX8" fmla="*/ 0 w 3073400"/>
              <a:gd name="connsiteY8" fmla="*/ 1802520 h 6908801"/>
              <a:gd name="connsiteX9" fmla="*/ 1802520 w 3073400"/>
              <a:gd name="connsiteY9" fmla="*/ 0 h 6908801"/>
              <a:gd name="connsiteX0" fmla="*/ 1270880 w 3073400"/>
              <a:gd name="connsiteY0" fmla="*/ 3833813 h 6908801"/>
              <a:gd name="connsiteX1" fmla="*/ 1802520 w 3073400"/>
              <a:gd name="connsiteY1" fmla="*/ 6908801 h 6908801"/>
              <a:gd name="connsiteX2" fmla="*/ 0 w 3073400"/>
              <a:gd name="connsiteY2" fmla="*/ 5105350 h 6908801"/>
              <a:gd name="connsiteX3" fmla="*/ 1270880 w 3073400"/>
              <a:gd name="connsiteY3" fmla="*/ 3833813 h 6908801"/>
              <a:gd name="connsiteX4" fmla="*/ 1802520 w 3073400"/>
              <a:gd name="connsiteY4" fmla="*/ 0 h 6908801"/>
              <a:gd name="connsiteX5" fmla="*/ 3073400 w 3073400"/>
              <a:gd name="connsiteY5" fmla="*/ 1270880 h 6908801"/>
              <a:gd name="connsiteX6" fmla="*/ 1270880 w 3073400"/>
              <a:gd name="connsiteY6" fmla="*/ 3073400 h 6908801"/>
              <a:gd name="connsiteX7" fmla="*/ 0 w 3073400"/>
              <a:gd name="connsiteY7" fmla="*/ 1802520 h 6908801"/>
              <a:gd name="connsiteX8" fmla="*/ 1802520 w 3073400"/>
              <a:gd name="connsiteY8" fmla="*/ 0 h 6908801"/>
              <a:gd name="connsiteX0" fmla="*/ 1270880 w 3073400"/>
              <a:gd name="connsiteY0" fmla="*/ 3833813 h 5105350"/>
              <a:gd name="connsiteX1" fmla="*/ 0 w 3073400"/>
              <a:gd name="connsiteY1" fmla="*/ 5105350 h 5105350"/>
              <a:gd name="connsiteX2" fmla="*/ 1270880 w 3073400"/>
              <a:gd name="connsiteY2" fmla="*/ 3833813 h 5105350"/>
              <a:gd name="connsiteX3" fmla="*/ 1802520 w 3073400"/>
              <a:gd name="connsiteY3" fmla="*/ 0 h 5105350"/>
              <a:gd name="connsiteX4" fmla="*/ 3073400 w 3073400"/>
              <a:gd name="connsiteY4" fmla="*/ 1270880 h 5105350"/>
              <a:gd name="connsiteX5" fmla="*/ 1270880 w 3073400"/>
              <a:gd name="connsiteY5" fmla="*/ 3073400 h 5105350"/>
              <a:gd name="connsiteX6" fmla="*/ 0 w 3073400"/>
              <a:gd name="connsiteY6" fmla="*/ 1802520 h 5105350"/>
              <a:gd name="connsiteX7" fmla="*/ 1802520 w 3073400"/>
              <a:gd name="connsiteY7" fmla="*/ 0 h 5105350"/>
              <a:gd name="connsiteX0" fmla="*/ 1802520 w 3073400"/>
              <a:gd name="connsiteY0" fmla="*/ 0 h 3073400"/>
              <a:gd name="connsiteX1" fmla="*/ 3073400 w 3073400"/>
              <a:gd name="connsiteY1" fmla="*/ 1270880 h 3073400"/>
              <a:gd name="connsiteX2" fmla="*/ 1270880 w 3073400"/>
              <a:gd name="connsiteY2" fmla="*/ 3073400 h 3073400"/>
              <a:gd name="connsiteX3" fmla="*/ 0 w 3073400"/>
              <a:gd name="connsiteY3" fmla="*/ 1802520 h 3073400"/>
              <a:gd name="connsiteX4" fmla="*/ 1802520 w 3073400"/>
              <a:gd name="connsiteY4" fmla="*/ 0 h 307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73400" h="3073400">
                <a:moveTo>
                  <a:pt x="1802520" y="0"/>
                </a:moveTo>
                <a:lnTo>
                  <a:pt x="3073400" y="1270880"/>
                </a:lnTo>
                <a:lnTo>
                  <a:pt x="1270880" y="3073400"/>
                </a:lnTo>
                <a:lnTo>
                  <a:pt x="0" y="1802520"/>
                </a:lnTo>
                <a:lnTo>
                  <a:pt x="1802520" y="0"/>
                </a:lnTo>
                <a:close/>
              </a:path>
            </a:pathLst>
          </a:custGeom>
          <a:solidFill>
            <a:srgbClr val="9999A9"/>
          </a:solidFill>
        </p:spPr>
        <p:txBody>
          <a:bodyPr wrap="square" lIns="0" tIns="1440000" rIns="1080000" anchor="t" anchorCtr="0">
            <a:noAutofit/>
          </a:bodyPr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Please </a:t>
            </a:r>
            <a:br>
              <a:rPr lang="en-US" noProof="0"/>
            </a:br>
            <a:r>
              <a:rPr lang="en-US" noProof="0"/>
              <a:t>insert second </a:t>
            </a:r>
            <a:br>
              <a:rPr lang="en-US" noProof="0"/>
            </a:br>
            <a:r>
              <a:rPr lang="en-US" noProof="0"/>
              <a:t>X picture here</a:t>
            </a:r>
          </a:p>
        </p:txBody>
      </p:sp>
      <p:sp>
        <p:nvSpPr>
          <p:cNvPr id="13" name="X picture third">
            <a:extLst>
              <a:ext uri="{FF2B5EF4-FFF2-40B4-BE49-F238E27FC236}">
                <a16:creationId xmlns:a16="http://schemas.microsoft.com/office/drawing/2014/main" id="{31071B48-22DD-4993-9A0B-35B7656021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black">
          <a:xfrm>
            <a:off x="10056814" y="2476502"/>
            <a:ext cx="3073400" cy="3074988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898774 w 6735322"/>
              <a:gd name="connsiteY5" fmla="*/ 171898 h 6908801"/>
              <a:gd name="connsiteX6" fmla="*/ 1534287 w 6735322"/>
              <a:gd name="connsiteY6" fmla="*/ 435176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18" fmla="*/ 5464442 w 6735322"/>
              <a:gd name="connsiteY18" fmla="*/ 0 h 6908801"/>
              <a:gd name="connsiteX0" fmla="*/ 4932802 w 6735322"/>
              <a:gd name="connsiteY0" fmla="*/ 4082159 h 7157147"/>
              <a:gd name="connsiteX1" fmla="*/ 6735322 w 6735322"/>
              <a:gd name="connsiteY1" fmla="*/ 5885610 h 7157147"/>
              <a:gd name="connsiteX2" fmla="*/ 5464442 w 6735322"/>
              <a:gd name="connsiteY2" fmla="*/ 7157147 h 7157147"/>
              <a:gd name="connsiteX3" fmla="*/ 3661922 w 6735322"/>
              <a:gd name="connsiteY3" fmla="*/ 5353696 h 7157147"/>
              <a:gd name="connsiteX4" fmla="*/ 4932802 w 6735322"/>
              <a:gd name="connsiteY4" fmla="*/ 4082159 h 7157147"/>
              <a:gd name="connsiteX5" fmla="*/ 898774 w 6735322"/>
              <a:gd name="connsiteY5" fmla="*/ 420244 h 7157147"/>
              <a:gd name="connsiteX6" fmla="*/ 1534287 w 6735322"/>
              <a:gd name="connsiteY6" fmla="*/ 6720799 h 7157147"/>
              <a:gd name="connsiteX7" fmla="*/ 263261 w 6735322"/>
              <a:gd name="connsiteY7" fmla="*/ 6720799 h 7157147"/>
              <a:gd name="connsiteX8" fmla="*/ 263261 w 6735322"/>
              <a:gd name="connsiteY8" fmla="*/ 5449684 h 7157147"/>
              <a:gd name="connsiteX9" fmla="*/ 2010871 w 6735322"/>
              <a:gd name="connsiteY9" fmla="*/ 3701953 h 7157147"/>
              <a:gd name="connsiteX10" fmla="*/ 263261 w 6735322"/>
              <a:gd name="connsiteY10" fmla="*/ 1954637 h 7157147"/>
              <a:gd name="connsiteX11" fmla="*/ 263261 w 6735322"/>
              <a:gd name="connsiteY11" fmla="*/ 683522 h 7157147"/>
              <a:gd name="connsiteX12" fmla="*/ 898774 w 6735322"/>
              <a:gd name="connsiteY12" fmla="*/ 420244 h 7157147"/>
              <a:gd name="connsiteX13" fmla="*/ 5464442 w 6735322"/>
              <a:gd name="connsiteY13" fmla="*/ 248346 h 7157147"/>
              <a:gd name="connsiteX14" fmla="*/ 6735322 w 6735322"/>
              <a:gd name="connsiteY14" fmla="*/ 1519226 h 7157147"/>
              <a:gd name="connsiteX15" fmla="*/ 4932802 w 6735322"/>
              <a:gd name="connsiteY15" fmla="*/ 3321746 h 7157147"/>
              <a:gd name="connsiteX16" fmla="*/ 3661922 w 6735322"/>
              <a:gd name="connsiteY16" fmla="*/ 2050866 h 7157147"/>
              <a:gd name="connsiteX17" fmla="*/ 5464442 w 6735322"/>
              <a:gd name="connsiteY17" fmla="*/ 248346 h 7157147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435176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263261 w 6735322"/>
              <a:gd name="connsiteY10" fmla="*/ 1706291 h 6908801"/>
              <a:gd name="connsiteX11" fmla="*/ 263261 w 6735322"/>
              <a:gd name="connsiteY11" fmla="*/ 435176 h 6908801"/>
              <a:gd name="connsiteX12" fmla="*/ 5464442 w 6735322"/>
              <a:gd name="connsiteY12" fmla="*/ 0 h 6908801"/>
              <a:gd name="connsiteX13" fmla="*/ 6735322 w 6735322"/>
              <a:gd name="connsiteY13" fmla="*/ 1270880 h 6908801"/>
              <a:gd name="connsiteX14" fmla="*/ 4932802 w 6735322"/>
              <a:gd name="connsiteY14" fmla="*/ 3073400 h 6908801"/>
              <a:gd name="connsiteX15" fmla="*/ 3661922 w 6735322"/>
              <a:gd name="connsiteY15" fmla="*/ 1802520 h 6908801"/>
              <a:gd name="connsiteX16" fmla="*/ 5464442 w 6735322"/>
              <a:gd name="connsiteY16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435176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263261 w 6735322"/>
              <a:gd name="connsiteY10" fmla="*/ 435176 h 6908801"/>
              <a:gd name="connsiteX11" fmla="*/ 5464442 w 6735322"/>
              <a:gd name="connsiteY11" fmla="*/ 0 h 6908801"/>
              <a:gd name="connsiteX12" fmla="*/ 6735322 w 6735322"/>
              <a:gd name="connsiteY12" fmla="*/ 1270880 h 6908801"/>
              <a:gd name="connsiteX13" fmla="*/ 4932802 w 6735322"/>
              <a:gd name="connsiteY13" fmla="*/ 3073400 h 6908801"/>
              <a:gd name="connsiteX14" fmla="*/ 3661922 w 6735322"/>
              <a:gd name="connsiteY14" fmla="*/ 1802520 h 6908801"/>
              <a:gd name="connsiteX15" fmla="*/ 5464442 w 6735322"/>
              <a:gd name="connsiteY15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010871 w 6735322"/>
              <a:gd name="connsiteY5" fmla="*/ 3453607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5464442 w 6735322"/>
              <a:gd name="connsiteY10" fmla="*/ 0 h 6908801"/>
              <a:gd name="connsiteX11" fmla="*/ 6735322 w 6735322"/>
              <a:gd name="connsiteY11" fmla="*/ 1270880 h 6908801"/>
              <a:gd name="connsiteX12" fmla="*/ 4932802 w 6735322"/>
              <a:gd name="connsiteY12" fmla="*/ 3073400 h 6908801"/>
              <a:gd name="connsiteX13" fmla="*/ 3661922 w 6735322"/>
              <a:gd name="connsiteY13" fmla="*/ 1802520 h 6908801"/>
              <a:gd name="connsiteX14" fmla="*/ 5464442 w 6735322"/>
              <a:gd name="connsiteY14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5201338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5464442 w 6735322"/>
              <a:gd name="connsiteY9" fmla="*/ 0 h 6908801"/>
              <a:gd name="connsiteX10" fmla="*/ 6735322 w 6735322"/>
              <a:gd name="connsiteY10" fmla="*/ 1270880 h 6908801"/>
              <a:gd name="connsiteX11" fmla="*/ 4932802 w 6735322"/>
              <a:gd name="connsiteY11" fmla="*/ 3073400 h 6908801"/>
              <a:gd name="connsiteX12" fmla="*/ 3661922 w 6735322"/>
              <a:gd name="connsiteY12" fmla="*/ 1802520 h 6908801"/>
              <a:gd name="connsiteX13" fmla="*/ 5464442 w 6735322"/>
              <a:gd name="connsiteY13" fmla="*/ 0 h 6908801"/>
              <a:gd name="connsiteX0" fmla="*/ 4669541 w 6472061"/>
              <a:gd name="connsiteY0" fmla="*/ 3833813 h 6908801"/>
              <a:gd name="connsiteX1" fmla="*/ 6472061 w 6472061"/>
              <a:gd name="connsiteY1" fmla="*/ 5637264 h 6908801"/>
              <a:gd name="connsiteX2" fmla="*/ 5201181 w 6472061"/>
              <a:gd name="connsiteY2" fmla="*/ 6908801 h 6908801"/>
              <a:gd name="connsiteX3" fmla="*/ 3398661 w 6472061"/>
              <a:gd name="connsiteY3" fmla="*/ 5105350 h 6908801"/>
              <a:gd name="connsiteX4" fmla="*/ 4669541 w 6472061"/>
              <a:gd name="connsiteY4" fmla="*/ 3833813 h 6908801"/>
              <a:gd name="connsiteX5" fmla="*/ 0 w 6472061"/>
              <a:gd name="connsiteY5" fmla="*/ 6472453 h 6908801"/>
              <a:gd name="connsiteX6" fmla="*/ 1271026 w 6472061"/>
              <a:gd name="connsiteY6" fmla="*/ 6472453 h 6908801"/>
              <a:gd name="connsiteX7" fmla="*/ 0 w 6472061"/>
              <a:gd name="connsiteY7" fmla="*/ 6472453 h 6908801"/>
              <a:gd name="connsiteX8" fmla="*/ 5201181 w 6472061"/>
              <a:gd name="connsiteY8" fmla="*/ 0 h 6908801"/>
              <a:gd name="connsiteX9" fmla="*/ 6472061 w 6472061"/>
              <a:gd name="connsiteY9" fmla="*/ 1270880 h 6908801"/>
              <a:gd name="connsiteX10" fmla="*/ 4669541 w 6472061"/>
              <a:gd name="connsiteY10" fmla="*/ 3073400 h 6908801"/>
              <a:gd name="connsiteX11" fmla="*/ 3398661 w 6472061"/>
              <a:gd name="connsiteY11" fmla="*/ 1802520 h 6908801"/>
              <a:gd name="connsiteX12" fmla="*/ 5201181 w 6472061"/>
              <a:gd name="connsiteY12" fmla="*/ 0 h 6908801"/>
              <a:gd name="connsiteX0" fmla="*/ 1270880 w 3073400"/>
              <a:gd name="connsiteY0" fmla="*/ 3833813 h 6908801"/>
              <a:gd name="connsiteX1" fmla="*/ 3073400 w 3073400"/>
              <a:gd name="connsiteY1" fmla="*/ 5637264 h 6908801"/>
              <a:gd name="connsiteX2" fmla="*/ 1802520 w 3073400"/>
              <a:gd name="connsiteY2" fmla="*/ 6908801 h 6908801"/>
              <a:gd name="connsiteX3" fmla="*/ 0 w 3073400"/>
              <a:gd name="connsiteY3" fmla="*/ 5105350 h 6908801"/>
              <a:gd name="connsiteX4" fmla="*/ 1270880 w 3073400"/>
              <a:gd name="connsiteY4" fmla="*/ 3833813 h 6908801"/>
              <a:gd name="connsiteX5" fmla="*/ 1802520 w 3073400"/>
              <a:gd name="connsiteY5" fmla="*/ 0 h 6908801"/>
              <a:gd name="connsiteX6" fmla="*/ 3073400 w 3073400"/>
              <a:gd name="connsiteY6" fmla="*/ 1270880 h 6908801"/>
              <a:gd name="connsiteX7" fmla="*/ 1270880 w 3073400"/>
              <a:gd name="connsiteY7" fmla="*/ 3073400 h 6908801"/>
              <a:gd name="connsiteX8" fmla="*/ 0 w 3073400"/>
              <a:gd name="connsiteY8" fmla="*/ 1802520 h 6908801"/>
              <a:gd name="connsiteX9" fmla="*/ 1802520 w 3073400"/>
              <a:gd name="connsiteY9" fmla="*/ 0 h 6908801"/>
              <a:gd name="connsiteX0" fmla="*/ 1270880 w 3073400"/>
              <a:gd name="connsiteY0" fmla="*/ 3833813 h 6908801"/>
              <a:gd name="connsiteX1" fmla="*/ 3073400 w 3073400"/>
              <a:gd name="connsiteY1" fmla="*/ 5637264 h 6908801"/>
              <a:gd name="connsiteX2" fmla="*/ 1802520 w 3073400"/>
              <a:gd name="connsiteY2" fmla="*/ 6908801 h 6908801"/>
              <a:gd name="connsiteX3" fmla="*/ 0 w 3073400"/>
              <a:gd name="connsiteY3" fmla="*/ 5105350 h 6908801"/>
              <a:gd name="connsiteX4" fmla="*/ 1270880 w 3073400"/>
              <a:gd name="connsiteY4" fmla="*/ 3833813 h 6908801"/>
              <a:gd name="connsiteX5" fmla="*/ 1802520 w 3073400"/>
              <a:gd name="connsiteY5" fmla="*/ 0 h 6908801"/>
              <a:gd name="connsiteX6" fmla="*/ 1270880 w 3073400"/>
              <a:gd name="connsiteY6" fmla="*/ 3073400 h 6908801"/>
              <a:gd name="connsiteX7" fmla="*/ 0 w 3073400"/>
              <a:gd name="connsiteY7" fmla="*/ 1802520 h 6908801"/>
              <a:gd name="connsiteX8" fmla="*/ 1802520 w 3073400"/>
              <a:gd name="connsiteY8" fmla="*/ 0 h 6908801"/>
              <a:gd name="connsiteX0" fmla="*/ 1270880 w 3073400"/>
              <a:gd name="connsiteY0" fmla="*/ 2031293 h 5106281"/>
              <a:gd name="connsiteX1" fmla="*/ 3073400 w 3073400"/>
              <a:gd name="connsiteY1" fmla="*/ 3834744 h 5106281"/>
              <a:gd name="connsiteX2" fmla="*/ 1802520 w 3073400"/>
              <a:gd name="connsiteY2" fmla="*/ 5106281 h 5106281"/>
              <a:gd name="connsiteX3" fmla="*/ 0 w 3073400"/>
              <a:gd name="connsiteY3" fmla="*/ 3302830 h 5106281"/>
              <a:gd name="connsiteX4" fmla="*/ 1270880 w 3073400"/>
              <a:gd name="connsiteY4" fmla="*/ 2031293 h 5106281"/>
              <a:gd name="connsiteX5" fmla="*/ 0 w 3073400"/>
              <a:gd name="connsiteY5" fmla="*/ 0 h 5106281"/>
              <a:gd name="connsiteX6" fmla="*/ 1270880 w 3073400"/>
              <a:gd name="connsiteY6" fmla="*/ 1270880 h 5106281"/>
              <a:gd name="connsiteX7" fmla="*/ 0 w 3073400"/>
              <a:gd name="connsiteY7" fmla="*/ 0 h 5106281"/>
              <a:gd name="connsiteX0" fmla="*/ 1270880 w 3073400"/>
              <a:gd name="connsiteY0" fmla="*/ 0 h 3074988"/>
              <a:gd name="connsiteX1" fmla="*/ 3073400 w 3073400"/>
              <a:gd name="connsiteY1" fmla="*/ 1803451 h 3074988"/>
              <a:gd name="connsiteX2" fmla="*/ 1802520 w 3073400"/>
              <a:gd name="connsiteY2" fmla="*/ 3074988 h 3074988"/>
              <a:gd name="connsiteX3" fmla="*/ 0 w 3073400"/>
              <a:gd name="connsiteY3" fmla="*/ 1271537 h 3074988"/>
              <a:gd name="connsiteX4" fmla="*/ 1270880 w 3073400"/>
              <a:gd name="connsiteY4" fmla="*/ 0 h 3074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73400" h="3074988">
                <a:moveTo>
                  <a:pt x="1270880" y="0"/>
                </a:moveTo>
                <a:lnTo>
                  <a:pt x="3073400" y="1803451"/>
                </a:lnTo>
                <a:lnTo>
                  <a:pt x="1802520" y="3074988"/>
                </a:lnTo>
                <a:lnTo>
                  <a:pt x="0" y="1271537"/>
                </a:lnTo>
                <a:lnTo>
                  <a:pt x="1270880" y="0"/>
                </a:lnTo>
                <a:close/>
              </a:path>
            </a:pathLst>
          </a:custGeom>
          <a:solidFill>
            <a:srgbClr val="333353"/>
          </a:solidFill>
        </p:spPr>
        <p:txBody>
          <a:bodyPr wrap="square" lIns="0" tIns="792000" rIns="1080000" anchor="t" anchorCtr="0">
            <a:noAutofit/>
          </a:bodyPr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Please </a:t>
            </a:r>
            <a:br>
              <a:rPr lang="en-US" noProof="0"/>
            </a:br>
            <a:r>
              <a:rPr lang="en-US" noProof="0"/>
              <a:t>insert third </a:t>
            </a:r>
            <a:br>
              <a:rPr lang="en-US" noProof="0"/>
            </a:br>
            <a:r>
              <a:rPr lang="en-US" noProof="0"/>
              <a:t>X picture here</a:t>
            </a:r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Title" descr="Headline of the presentation">
            <a:extLst>
              <a:ext uri="{FF2B5EF4-FFF2-40B4-BE49-F238E27FC236}">
                <a16:creationId xmlns:a16="http://schemas.microsoft.com/office/drawing/2014/main" id="{EC3BB88F-E812-02A8-5D6B-AC5F4EFD84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6875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6" name="Subhead" descr="Subheadline of the presentation">
            <a:extLst>
              <a:ext uri="{FF2B5EF4-FFF2-40B4-BE49-F238E27FC236}">
                <a16:creationId xmlns:a16="http://schemas.microsoft.com/office/drawing/2014/main" id="{5216F79E-48E4-AB27-6070-20F189D6B17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05313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32 </a:t>
            </a:r>
            <a:r>
              <a:rPr lang="en-US" err="1"/>
              <a:t>pt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8682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  <p15:guide id="8" pos="4251">
          <p15:clr>
            <a:srgbClr val="65CEFF"/>
          </p15:clr>
        </p15:guide>
      </p15:sldGuideLst>
    </p:ext>
  </p:extLst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60pt (X 3 images)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X picture first">
            <a:extLst>
              <a:ext uri="{FF2B5EF4-FFF2-40B4-BE49-F238E27FC236}">
                <a16:creationId xmlns:a16="http://schemas.microsoft.com/office/drawing/2014/main" id="{684D687A-C9CB-4382-BA6D-0EA40F650DF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black">
          <a:xfrm>
            <a:off x="6394891" y="-1185414"/>
            <a:ext cx="4552510" cy="6563522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15" fmla="*/ 3661922 w 6735322"/>
              <a:gd name="connsiteY15" fmla="*/ 1630622 h 6736903"/>
              <a:gd name="connsiteX16" fmla="*/ 6735322 w 6735322"/>
              <a:gd name="connsiteY16" fmla="*/ 1098982 h 6736903"/>
              <a:gd name="connsiteX17" fmla="*/ 4932802 w 6735322"/>
              <a:gd name="connsiteY17" fmla="*/ 2901502 h 6736903"/>
              <a:gd name="connsiteX18" fmla="*/ 3661922 w 6735322"/>
              <a:gd name="connsiteY18" fmla="*/ 1630622 h 6736903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15" fmla="*/ 3661922 w 6735322"/>
              <a:gd name="connsiteY15" fmla="*/ 1630622 h 6736903"/>
              <a:gd name="connsiteX16" fmla="*/ 4932802 w 6735322"/>
              <a:gd name="connsiteY16" fmla="*/ 2901502 h 6736903"/>
              <a:gd name="connsiteX17" fmla="*/ 3661922 w 6735322"/>
              <a:gd name="connsiteY17" fmla="*/ 1630622 h 6736903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0" fmla="*/ 3661922 w 6735322"/>
              <a:gd name="connsiteY0" fmla="*/ 4933452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898774 w 6735322"/>
              <a:gd name="connsiteY4" fmla="*/ 0 h 6736903"/>
              <a:gd name="connsiteX5" fmla="*/ 1534287 w 6735322"/>
              <a:gd name="connsiteY5" fmla="*/ 263278 h 6736903"/>
              <a:gd name="connsiteX6" fmla="*/ 4552510 w 6735322"/>
              <a:gd name="connsiteY6" fmla="*/ 3281709 h 6736903"/>
              <a:gd name="connsiteX7" fmla="*/ 1534287 w 6735322"/>
              <a:gd name="connsiteY7" fmla="*/ 6300555 h 6736903"/>
              <a:gd name="connsiteX8" fmla="*/ 263261 w 6735322"/>
              <a:gd name="connsiteY8" fmla="*/ 6300555 h 6736903"/>
              <a:gd name="connsiteX9" fmla="*/ 263261 w 6735322"/>
              <a:gd name="connsiteY9" fmla="*/ 5029440 h 6736903"/>
              <a:gd name="connsiteX10" fmla="*/ 2010871 w 6735322"/>
              <a:gd name="connsiteY10" fmla="*/ 3281709 h 6736903"/>
              <a:gd name="connsiteX11" fmla="*/ 263261 w 6735322"/>
              <a:gd name="connsiteY11" fmla="*/ 1534393 h 6736903"/>
              <a:gd name="connsiteX12" fmla="*/ 263261 w 6735322"/>
              <a:gd name="connsiteY12" fmla="*/ 263278 h 6736903"/>
              <a:gd name="connsiteX13" fmla="*/ 898774 w 6735322"/>
              <a:gd name="connsiteY13" fmla="*/ 0 h 6736903"/>
              <a:gd name="connsiteX0" fmla="*/ 3661922 w 5464442"/>
              <a:gd name="connsiteY0" fmla="*/ 4933452 h 6736903"/>
              <a:gd name="connsiteX1" fmla="*/ 5464442 w 5464442"/>
              <a:gd name="connsiteY1" fmla="*/ 6736903 h 6736903"/>
              <a:gd name="connsiteX2" fmla="*/ 3661922 w 5464442"/>
              <a:gd name="connsiteY2" fmla="*/ 4933452 h 6736903"/>
              <a:gd name="connsiteX3" fmla="*/ 898774 w 5464442"/>
              <a:gd name="connsiteY3" fmla="*/ 0 h 6736903"/>
              <a:gd name="connsiteX4" fmla="*/ 1534287 w 5464442"/>
              <a:gd name="connsiteY4" fmla="*/ 263278 h 6736903"/>
              <a:gd name="connsiteX5" fmla="*/ 4552510 w 5464442"/>
              <a:gd name="connsiteY5" fmla="*/ 3281709 h 6736903"/>
              <a:gd name="connsiteX6" fmla="*/ 1534287 w 5464442"/>
              <a:gd name="connsiteY6" fmla="*/ 6300555 h 6736903"/>
              <a:gd name="connsiteX7" fmla="*/ 263261 w 5464442"/>
              <a:gd name="connsiteY7" fmla="*/ 6300555 h 6736903"/>
              <a:gd name="connsiteX8" fmla="*/ 263261 w 5464442"/>
              <a:gd name="connsiteY8" fmla="*/ 5029440 h 6736903"/>
              <a:gd name="connsiteX9" fmla="*/ 2010871 w 5464442"/>
              <a:gd name="connsiteY9" fmla="*/ 3281709 h 6736903"/>
              <a:gd name="connsiteX10" fmla="*/ 263261 w 5464442"/>
              <a:gd name="connsiteY10" fmla="*/ 1534393 h 6736903"/>
              <a:gd name="connsiteX11" fmla="*/ 263261 w 5464442"/>
              <a:gd name="connsiteY11" fmla="*/ 263278 h 6736903"/>
              <a:gd name="connsiteX12" fmla="*/ 898774 w 5464442"/>
              <a:gd name="connsiteY12" fmla="*/ 0 h 6736903"/>
              <a:gd name="connsiteX0" fmla="*/ 898774 w 4552510"/>
              <a:gd name="connsiteY0" fmla="*/ 0 h 6563522"/>
              <a:gd name="connsiteX1" fmla="*/ 1534287 w 4552510"/>
              <a:gd name="connsiteY1" fmla="*/ 263278 h 6563522"/>
              <a:gd name="connsiteX2" fmla="*/ 4552510 w 4552510"/>
              <a:gd name="connsiteY2" fmla="*/ 3281709 h 6563522"/>
              <a:gd name="connsiteX3" fmla="*/ 1534287 w 4552510"/>
              <a:gd name="connsiteY3" fmla="*/ 6300555 h 6563522"/>
              <a:gd name="connsiteX4" fmla="*/ 263261 w 4552510"/>
              <a:gd name="connsiteY4" fmla="*/ 6300555 h 6563522"/>
              <a:gd name="connsiteX5" fmla="*/ 263261 w 4552510"/>
              <a:gd name="connsiteY5" fmla="*/ 5029440 h 6563522"/>
              <a:gd name="connsiteX6" fmla="*/ 2010871 w 4552510"/>
              <a:gd name="connsiteY6" fmla="*/ 3281709 h 6563522"/>
              <a:gd name="connsiteX7" fmla="*/ 263261 w 4552510"/>
              <a:gd name="connsiteY7" fmla="*/ 1534393 h 6563522"/>
              <a:gd name="connsiteX8" fmla="*/ 263261 w 4552510"/>
              <a:gd name="connsiteY8" fmla="*/ 263278 h 6563522"/>
              <a:gd name="connsiteX9" fmla="*/ 898774 w 4552510"/>
              <a:gd name="connsiteY9" fmla="*/ 0 h 6563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52510" h="6563522">
                <a:moveTo>
                  <a:pt x="898774" y="0"/>
                </a:moveTo>
                <a:cubicBezTo>
                  <a:pt x="1128777" y="0"/>
                  <a:pt x="1358781" y="87759"/>
                  <a:pt x="1534287" y="263278"/>
                </a:cubicBezTo>
                <a:lnTo>
                  <a:pt x="4552510" y="3281709"/>
                </a:lnTo>
                <a:lnTo>
                  <a:pt x="1534287" y="6300555"/>
                </a:lnTo>
                <a:cubicBezTo>
                  <a:pt x="1183274" y="6651178"/>
                  <a:pt x="614275" y="6651178"/>
                  <a:pt x="263261" y="6300555"/>
                </a:cubicBezTo>
                <a:cubicBezTo>
                  <a:pt x="-87753" y="5949516"/>
                  <a:pt x="-87753" y="5380478"/>
                  <a:pt x="263261" y="5029440"/>
                </a:cubicBezTo>
                <a:lnTo>
                  <a:pt x="2010871" y="3281709"/>
                </a:lnTo>
                <a:lnTo>
                  <a:pt x="263261" y="1534393"/>
                </a:lnTo>
                <a:cubicBezTo>
                  <a:pt x="-87753" y="1183355"/>
                  <a:pt x="-87753" y="614317"/>
                  <a:pt x="263261" y="263278"/>
                </a:cubicBezTo>
                <a:cubicBezTo>
                  <a:pt x="438768" y="87759"/>
                  <a:pt x="668771" y="0"/>
                  <a:pt x="898774" y="0"/>
                </a:cubicBezTo>
                <a:close/>
              </a:path>
            </a:pathLst>
          </a:custGeom>
          <a:solidFill>
            <a:srgbClr val="E5E5E9"/>
          </a:solidFill>
        </p:spPr>
        <p:txBody>
          <a:bodyPr wrap="square" lIns="1296000" tIns="1270800" rIns="0" anchor="t" anchorCtr="0">
            <a:noAutofit/>
          </a:bodyPr>
          <a:lstStyle>
            <a:lvl1pPr algn="l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Please </a:t>
            </a:r>
            <a:br>
              <a:rPr lang="en-US" noProof="0"/>
            </a:br>
            <a:r>
              <a:rPr lang="en-US" noProof="0"/>
              <a:t>insert first </a:t>
            </a:r>
            <a:br>
              <a:rPr lang="en-US" noProof="0"/>
            </a:br>
            <a:r>
              <a:rPr lang="en-US" noProof="0"/>
              <a:t>X picture here</a:t>
            </a:r>
          </a:p>
        </p:txBody>
      </p:sp>
      <p:sp>
        <p:nvSpPr>
          <p:cNvPr id="12" name="X picture second">
            <a:extLst>
              <a:ext uri="{FF2B5EF4-FFF2-40B4-BE49-F238E27FC236}">
                <a16:creationId xmlns:a16="http://schemas.microsoft.com/office/drawing/2014/main" id="{6DF04BE6-2F28-4442-9F47-31C6F1C81B8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black">
          <a:xfrm>
            <a:off x="10056814" y="-1357312"/>
            <a:ext cx="3073400" cy="3073400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898774 w 6735322"/>
              <a:gd name="connsiteY5" fmla="*/ 171898 h 6908801"/>
              <a:gd name="connsiteX6" fmla="*/ 1534287 w 6735322"/>
              <a:gd name="connsiteY6" fmla="*/ 435176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18" fmla="*/ 5464442 w 6735322"/>
              <a:gd name="connsiteY18" fmla="*/ 0 h 6908801"/>
              <a:gd name="connsiteX0" fmla="*/ 4932802 w 6735322"/>
              <a:gd name="connsiteY0" fmla="*/ 4082159 h 7157147"/>
              <a:gd name="connsiteX1" fmla="*/ 6735322 w 6735322"/>
              <a:gd name="connsiteY1" fmla="*/ 5885610 h 7157147"/>
              <a:gd name="connsiteX2" fmla="*/ 5464442 w 6735322"/>
              <a:gd name="connsiteY2" fmla="*/ 7157147 h 7157147"/>
              <a:gd name="connsiteX3" fmla="*/ 3661922 w 6735322"/>
              <a:gd name="connsiteY3" fmla="*/ 5353696 h 7157147"/>
              <a:gd name="connsiteX4" fmla="*/ 4932802 w 6735322"/>
              <a:gd name="connsiteY4" fmla="*/ 4082159 h 7157147"/>
              <a:gd name="connsiteX5" fmla="*/ 898774 w 6735322"/>
              <a:gd name="connsiteY5" fmla="*/ 420244 h 7157147"/>
              <a:gd name="connsiteX6" fmla="*/ 1534287 w 6735322"/>
              <a:gd name="connsiteY6" fmla="*/ 6720799 h 7157147"/>
              <a:gd name="connsiteX7" fmla="*/ 263261 w 6735322"/>
              <a:gd name="connsiteY7" fmla="*/ 6720799 h 7157147"/>
              <a:gd name="connsiteX8" fmla="*/ 263261 w 6735322"/>
              <a:gd name="connsiteY8" fmla="*/ 5449684 h 7157147"/>
              <a:gd name="connsiteX9" fmla="*/ 2010871 w 6735322"/>
              <a:gd name="connsiteY9" fmla="*/ 3701953 h 7157147"/>
              <a:gd name="connsiteX10" fmla="*/ 263261 w 6735322"/>
              <a:gd name="connsiteY10" fmla="*/ 1954637 h 7157147"/>
              <a:gd name="connsiteX11" fmla="*/ 263261 w 6735322"/>
              <a:gd name="connsiteY11" fmla="*/ 683522 h 7157147"/>
              <a:gd name="connsiteX12" fmla="*/ 898774 w 6735322"/>
              <a:gd name="connsiteY12" fmla="*/ 420244 h 7157147"/>
              <a:gd name="connsiteX13" fmla="*/ 5464442 w 6735322"/>
              <a:gd name="connsiteY13" fmla="*/ 248346 h 7157147"/>
              <a:gd name="connsiteX14" fmla="*/ 6735322 w 6735322"/>
              <a:gd name="connsiteY14" fmla="*/ 1519226 h 7157147"/>
              <a:gd name="connsiteX15" fmla="*/ 4932802 w 6735322"/>
              <a:gd name="connsiteY15" fmla="*/ 3321746 h 7157147"/>
              <a:gd name="connsiteX16" fmla="*/ 3661922 w 6735322"/>
              <a:gd name="connsiteY16" fmla="*/ 2050866 h 7157147"/>
              <a:gd name="connsiteX17" fmla="*/ 5464442 w 6735322"/>
              <a:gd name="connsiteY17" fmla="*/ 248346 h 7157147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435176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263261 w 6735322"/>
              <a:gd name="connsiteY10" fmla="*/ 1706291 h 6908801"/>
              <a:gd name="connsiteX11" fmla="*/ 263261 w 6735322"/>
              <a:gd name="connsiteY11" fmla="*/ 435176 h 6908801"/>
              <a:gd name="connsiteX12" fmla="*/ 5464442 w 6735322"/>
              <a:gd name="connsiteY12" fmla="*/ 0 h 6908801"/>
              <a:gd name="connsiteX13" fmla="*/ 6735322 w 6735322"/>
              <a:gd name="connsiteY13" fmla="*/ 1270880 h 6908801"/>
              <a:gd name="connsiteX14" fmla="*/ 4932802 w 6735322"/>
              <a:gd name="connsiteY14" fmla="*/ 3073400 h 6908801"/>
              <a:gd name="connsiteX15" fmla="*/ 3661922 w 6735322"/>
              <a:gd name="connsiteY15" fmla="*/ 1802520 h 6908801"/>
              <a:gd name="connsiteX16" fmla="*/ 5464442 w 6735322"/>
              <a:gd name="connsiteY16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435176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263261 w 6735322"/>
              <a:gd name="connsiteY10" fmla="*/ 435176 h 6908801"/>
              <a:gd name="connsiteX11" fmla="*/ 5464442 w 6735322"/>
              <a:gd name="connsiteY11" fmla="*/ 0 h 6908801"/>
              <a:gd name="connsiteX12" fmla="*/ 6735322 w 6735322"/>
              <a:gd name="connsiteY12" fmla="*/ 1270880 h 6908801"/>
              <a:gd name="connsiteX13" fmla="*/ 4932802 w 6735322"/>
              <a:gd name="connsiteY13" fmla="*/ 3073400 h 6908801"/>
              <a:gd name="connsiteX14" fmla="*/ 3661922 w 6735322"/>
              <a:gd name="connsiteY14" fmla="*/ 1802520 h 6908801"/>
              <a:gd name="connsiteX15" fmla="*/ 5464442 w 6735322"/>
              <a:gd name="connsiteY15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010871 w 6735322"/>
              <a:gd name="connsiteY5" fmla="*/ 3453607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5464442 w 6735322"/>
              <a:gd name="connsiteY10" fmla="*/ 0 h 6908801"/>
              <a:gd name="connsiteX11" fmla="*/ 6735322 w 6735322"/>
              <a:gd name="connsiteY11" fmla="*/ 1270880 h 6908801"/>
              <a:gd name="connsiteX12" fmla="*/ 4932802 w 6735322"/>
              <a:gd name="connsiteY12" fmla="*/ 3073400 h 6908801"/>
              <a:gd name="connsiteX13" fmla="*/ 3661922 w 6735322"/>
              <a:gd name="connsiteY13" fmla="*/ 1802520 h 6908801"/>
              <a:gd name="connsiteX14" fmla="*/ 5464442 w 6735322"/>
              <a:gd name="connsiteY14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5201338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5464442 w 6735322"/>
              <a:gd name="connsiteY9" fmla="*/ 0 h 6908801"/>
              <a:gd name="connsiteX10" fmla="*/ 6735322 w 6735322"/>
              <a:gd name="connsiteY10" fmla="*/ 1270880 h 6908801"/>
              <a:gd name="connsiteX11" fmla="*/ 4932802 w 6735322"/>
              <a:gd name="connsiteY11" fmla="*/ 3073400 h 6908801"/>
              <a:gd name="connsiteX12" fmla="*/ 3661922 w 6735322"/>
              <a:gd name="connsiteY12" fmla="*/ 1802520 h 6908801"/>
              <a:gd name="connsiteX13" fmla="*/ 5464442 w 6735322"/>
              <a:gd name="connsiteY13" fmla="*/ 0 h 6908801"/>
              <a:gd name="connsiteX0" fmla="*/ 4669541 w 6472061"/>
              <a:gd name="connsiteY0" fmla="*/ 3833813 h 6908801"/>
              <a:gd name="connsiteX1" fmla="*/ 6472061 w 6472061"/>
              <a:gd name="connsiteY1" fmla="*/ 5637264 h 6908801"/>
              <a:gd name="connsiteX2" fmla="*/ 5201181 w 6472061"/>
              <a:gd name="connsiteY2" fmla="*/ 6908801 h 6908801"/>
              <a:gd name="connsiteX3" fmla="*/ 3398661 w 6472061"/>
              <a:gd name="connsiteY3" fmla="*/ 5105350 h 6908801"/>
              <a:gd name="connsiteX4" fmla="*/ 4669541 w 6472061"/>
              <a:gd name="connsiteY4" fmla="*/ 3833813 h 6908801"/>
              <a:gd name="connsiteX5" fmla="*/ 0 w 6472061"/>
              <a:gd name="connsiteY5" fmla="*/ 6472453 h 6908801"/>
              <a:gd name="connsiteX6" fmla="*/ 1271026 w 6472061"/>
              <a:gd name="connsiteY6" fmla="*/ 6472453 h 6908801"/>
              <a:gd name="connsiteX7" fmla="*/ 0 w 6472061"/>
              <a:gd name="connsiteY7" fmla="*/ 6472453 h 6908801"/>
              <a:gd name="connsiteX8" fmla="*/ 5201181 w 6472061"/>
              <a:gd name="connsiteY8" fmla="*/ 0 h 6908801"/>
              <a:gd name="connsiteX9" fmla="*/ 6472061 w 6472061"/>
              <a:gd name="connsiteY9" fmla="*/ 1270880 h 6908801"/>
              <a:gd name="connsiteX10" fmla="*/ 4669541 w 6472061"/>
              <a:gd name="connsiteY10" fmla="*/ 3073400 h 6908801"/>
              <a:gd name="connsiteX11" fmla="*/ 3398661 w 6472061"/>
              <a:gd name="connsiteY11" fmla="*/ 1802520 h 6908801"/>
              <a:gd name="connsiteX12" fmla="*/ 5201181 w 6472061"/>
              <a:gd name="connsiteY12" fmla="*/ 0 h 6908801"/>
              <a:gd name="connsiteX0" fmla="*/ 1270880 w 3073400"/>
              <a:gd name="connsiteY0" fmla="*/ 3833813 h 6908801"/>
              <a:gd name="connsiteX1" fmla="*/ 3073400 w 3073400"/>
              <a:gd name="connsiteY1" fmla="*/ 5637264 h 6908801"/>
              <a:gd name="connsiteX2" fmla="*/ 1802520 w 3073400"/>
              <a:gd name="connsiteY2" fmla="*/ 6908801 h 6908801"/>
              <a:gd name="connsiteX3" fmla="*/ 0 w 3073400"/>
              <a:gd name="connsiteY3" fmla="*/ 5105350 h 6908801"/>
              <a:gd name="connsiteX4" fmla="*/ 1270880 w 3073400"/>
              <a:gd name="connsiteY4" fmla="*/ 3833813 h 6908801"/>
              <a:gd name="connsiteX5" fmla="*/ 1802520 w 3073400"/>
              <a:gd name="connsiteY5" fmla="*/ 0 h 6908801"/>
              <a:gd name="connsiteX6" fmla="*/ 3073400 w 3073400"/>
              <a:gd name="connsiteY6" fmla="*/ 1270880 h 6908801"/>
              <a:gd name="connsiteX7" fmla="*/ 1270880 w 3073400"/>
              <a:gd name="connsiteY7" fmla="*/ 3073400 h 6908801"/>
              <a:gd name="connsiteX8" fmla="*/ 0 w 3073400"/>
              <a:gd name="connsiteY8" fmla="*/ 1802520 h 6908801"/>
              <a:gd name="connsiteX9" fmla="*/ 1802520 w 3073400"/>
              <a:gd name="connsiteY9" fmla="*/ 0 h 6908801"/>
              <a:gd name="connsiteX0" fmla="*/ 1270880 w 3073400"/>
              <a:gd name="connsiteY0" fmla="*/ 3833813 h 6908801"/>
              <a:gd name="connsiteX1" fmla="*/ 1802520 w 3073400"/>
              <a:gd name="connsiteY1" fmla="*/ 6908801 h 6908801"/>
              <a:gd name="connsiteX2" fmla="*/ 0 w 3073400"/>
              <a:gd name="connsiteY2" fmla="*/ 5105350 h 6908801"/>
              <a:gd name="connsiteX3" fmla="*/ 1270880 w 3073400"/>
              <a:gd name="connsiteY3" fmla="*/ 3833813 h 6908801"/>
              <a:gd name="connsiteX4" fmla="*/ 1802520 w 3073400"/>
              <a:gd name="connsiteY4" fmla="*/ 0 h 6908801"/>
              <a:gd name="connsiteX5" fmla="*/ 3073400 w 3073400"/>
              <a:gd name="connsiteY5" fmla="*/ 1270880 h 6908801"/>
              <a:gd name="connsiteX6" fmla="*/ 1270880 w 3073400"/>
              <a:gd name="connsiteY6" fmla="*/ 3073400 h 6908801"/>
              <a:gd name="connsiteX7" fmla="*/ 0 w 3073400"/>
              <a:gd name="connsiteY7" fmla="*/ 1802520 h 6908801"/>
              <a:gd name="connsiteX8" fmla="*/ 1802520 w 3073400"/>
              <a:gd name="connsiteY8" fmla="*/ 0 h 6908801"/>
              <a:gd name="connsiteX0" fmla="*/ 1270880 w 3073400"/>
              <a:gd name="connsiteY0" fmla="*/ 3833813 h 5105350"/>
              <a:gd name="connsiteX1" fmla="*/ 0 w 3073400"/>
              <a:gd name="connsiteY1" fmla="*/ 5105350 h 5105350"/>
              <a:gd name="connsiteX2" fmla="*/ 1270880 w 3073400"/>
              <a:gd name="connsiteY2" fmla="*/ 3833813 h 5105350"/>
              <a:gd name="connsiteX3" fmla="*/ 1802520 w 3073400"/>
              <a:gd name="connsiteY3" fmla="*/ 0 h 5105350"/>
              <a:gd name="connsiteX4" fmla="*/ 3073400 w 3073400"/>
              <a:gd name="connsiteY4" fmla="*/ 1270880 h 5105350"/>
              <a:gd name="connsiteX5" fmla="*/ 1270880 w 3073400"/>
              <a:gd name="connsiteY5" fmla="*/ 3073400 h 5105350"/>
              <a:gd name="connsiteX6" fmla="*/ 0 w 3073400"/>
              <a:gd name="connsiteY6" fmla="*/ 1802520 h 5105350"/>
              <a:gd name="connsiteX7" fmla="*/ 1802520 w 3073400"/>
              <a:gd name="connsiteY7" fmla="*/ 0 h 5105350"/>
              <a:gd name="connsiteX0" fmla="*/ 1802520 w 3073400"/>
              <a:gd name="connsiteY0" fmla="*/ 0 h 3073400"/>
              <a:gd name="connsiteX1" fmla="*/ 3073400 w 3073400"/>
              <a:gd name="connsiteY1" fmla="*/ 1270880 h 3073400"/>
              <a:gd name="connsiteX2" fmla="*/ 1270880 w 3073400"/>
              <a:gd name="connsiteY2" fmla="*/ 3073400 h 3073400"/>
              <a:gd name="connsiteX3" fmla="*/ 0 w 3073400"/>
              <a:gd name="connsiteY3" fmla="*/ 1802520 h 3073400"/>
              <a:gd name="connsiteX4" fmla="*/ 1802520 w 3073400"/>
              <a:gd name="connsiteY4" fmla="*/ 0 h 307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73400" h="3073400">
                <a:moveTo>
                  <a:pt x="1802520" y="0"/>
                </a:moveTo>
                <a:lnTo>
                  <a:pt x="3073400" y="1270880"/>
                </a:lnTo>
                <a:lnTo>
                  <a:pt x="1270880" y="3073400"/>
                </a:lnTo>
                <a:lnTo>
                  <a:pt x="0" y="1802520"/>
                </a:lnTo>
                <a:lnTo>
                  <a:pt x="1802520" y="0"/>
                </a:lnTo>
                <a:close/>
              </a:path>
            </a:pathLst>
          </a:custGeom>
          <a:solidFill>
            <a:srgbClr val="9999A9"/>
          </a:solidFill>
        </p:spPr>
        <p:txBody>
          <a:bodyPr wrap="square" lIns="0" tIns="1440000" rIns="1080000" anchor="t" anchorCtr="0">
            <a:noAutofit/>
          </a:bodyPr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Please </a:t>
            </a:r>
            <a:br>
              <a:rPr lang="en-US" noProof="0"/>
            </a:br>
            <a:r>
              <a:rPr lang="en-US" noProof="0"/>
              <a:t>insert second </a:t>
            </a:r>
            <a:br>
              <a:rPr lang="en-US" noProof="0"/>
            </a:br>
            <a:r>
              <a:rPr lang="en-US" noProof="0"/>
              <a:t>X picture here</a:t>
            </a:r>
          </a:p>
        </p:txBody>
      </p:sp>
      <p:sp>
        <p:nvSpPr>
          <p:cNvPr id="13" name="X picture third">
            <a:extLst>
              <a:ext uri="{FF2B5EF4-FFF2-40B4-BE49-F238E27FC236}">
                <a16:creationId xmlns:a16="http://schemas.microsoft.com/office/drawing/2014/main" id="{31071B48-22DD-4993-9A0B-35B7656021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black">
          <a:xfrm>
            <a:off x="10056814" y="2476502"/>
            <a:ext cx="3073400" cy="3074988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898774 w 6735322"/>
              <a:gd name="connsiteY5" fmla="*/ 171898 h 6908801"/>
              <a:gd name="connsiteX6" fmla="*/ 1534287 w 6735322"/>
              <a:gd name="connsiteY6" fmla="*/ 435176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18" fmla="*/ 5464442 w 6735322"/>
              <a:gd name="connsiteY18" fmla="*/ 0 h 6908801"/>
              <a:gd name="connsiteX0" fmla="*/ 4932802 w 6735322"/>
              <a:gd name="connsiteY0" fmla="*/ 4082159 h 7157147"/>
              <a:gd name="connsiteX1" fmla="*/ 6735322 w 6735322"/>
              <a:gd name="connsiteY1" fmla="*/ 5885610 h 7157147"/>
              <a:gd name="connsiteX2" fmla="*/ 5464442 w 6735322"/>
              <a:gd name="connsiteY2" fmla="*/ 7157147 h 7157147"/>
              <a:gd name="connsiteX3" fmla="*/ 3661922 w 6735322"/>
              <a:gd name="connsiteY3" fmla="*/ 5353696 h 7157147"/>
              <a:gd name="connsiteX4" fmla="*/ 4932802 w 6735322"/>
              <a:gd name="connsiteY4" fmla="*/ 4082159 h 7157147"/>
              <a:gd name="connsiteX5" fmla="*/ 898774 w 6735322"/>
              <a:gd name="connsiteY5" fmla="*/ 420244 h 7157147"/>
              <a:gd name="connsiteX6" fmla="*/ 1534287 w 6735322"/>
              <a:gd name="connsiteY6" fmla="*/ 6720799 h 7157147"/>
              <a:gd name="connsiteX7" fmla="*/ 263261 w 6735322"/>
              <a:gd name="connsiteY7" fmla="*/ 6720799 h 7157147"/>
              <a:gd name="connsiteX8" fmla="*/ 263261 w 6735322"/>
              <a:gd name="connsiteY8" fmla="*/ 5449684 h 7157147"/>
              <a:gd name="connsiteX9" fmla="*/ 2010871 w 6735322"/>
              <a:gd name="connsiteY9" fmla="*/ 3701953 h 7157147"/>
              <a:gd name="connsiteX10" fmla="*/ 263261 w 6735322"/>
              <a:gd name="connsiteY10" fmla="*/ 1954637 h 7157147"/>
              <a:gd name="connsiteX11" fmla="*/ 263261 w 6735322"/>
              <a:gd name="connsiteY11" fmla="*/ 683522 h 7157147"/>
              <a:gd name="connsiteX12" fmla="*/ 898774 w 6735322"/>
              <a:gd name="connsiteY12" fmla="*/ 420244 h 7157147"/>
              <a:gd name="connsiteX13" fmla="*/ 5464442 w 6735322"/>
              <a:gd name="connsiteY13" fmla="*/ 248346 h 7157147"/>
              <a:gd name="connsiteX14" fmla="*/ 6735322 w 6735322"/>
              <a:gd name="connsiteY14" fmla="*/ 1519226 h 7157147"/>
              <a:gd name="connsiteX15" fmla="*/ 4932802 w 6735322"/>
              <a:gd name="connsiteY15" fmla="*/ 3321746 h 7157147"/>
              <a:gd name="connsiteX16" fmla="*/ 3661922 w 6735322"/>
              <a:gd name="connsiteY16" fmla="*/ 2050866 h 7157147"/>
              <a:gd name="connsiteX17" fmla="*/ 5464442 w 6735322"/>
              <a:gd name="connsiteY17" fmla="*/ 248346 h 7157147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435176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263261 w 6735322"/>
              <a:gd name="connsiteY10" fmla="*/ 1706291 h 6908801"/>
              <a:gd name="connsiteX11" fmla="*/ 263261 w 6735322"/>
              <a:gd name="connsiteY11" fmla="*/ 435176 h 6908801"/>
              <a:gd name="connsiteX12" fmla="*/ 5464442 w 6735322"/>
              <a:gd name="connsiteY12" fmla="*/ 0 h 6908801"/>
              <a:gd name="connsiteX13" fmla="*/ 6735322 w 6735322"/>
              <a:gd name="connsiteY13" fmla="*/ 1270880 h 6908801"/>
              <a:gd name="connsiteX14" fmla="*/ 4932802 w 6735322"/>
              <a:gd name="connsiteY14" fmla="*/ 3073400 h 6908801"/>
              <a:gd name="connsiteX15" fmla="*/ 3661922 w 6735322"/>
              <a:gd name="connsiteY15" fmla="*/ 1802520 h 6908801"/>
              <a:gd name="connsiteX16" fmla="*/ 5464442 w 6735322"/>
              <a:gd name="connsiteY16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435176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263261 w 6735322"/>
              <a:gd name="connsiteY10" fmla="*/ 435176 h 6908801"/>
              <a:gd name="connsiteX11" fmla="*/ 5464442 w 6735322"/>
              <a:gd name="connsiteY11" fmla="*/ 0 h 6908801"/>
              <a:gd name="connsiteX12" fmla="*/ 6735322 w 6735322"/>
              <a:gd name="connsiteY12" fmla="*/ 1270880 h 6908801"/>
              <a:gd name="connsiteX13" fmla="*/ 4932802 w 6735322"/>
              <a:gd name="connsiteY13" fmla="*/ 3073400 h 6908801"/>
              <a:gd name="connsiteX14" fmla="*/ 3661922 w 6735322"/>
              <a:gd name="connsiteY14" fmla="*/ 1802520 h 6908801"/>
              <a:gd name="connsiteX15" fmla="*/ 5464442 w 6735322"/>
              <a:gd name="connsiteY15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010871 w 6735322"/>
              <a:gd name="connsiteY5" fmla="*/ 3453607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5464442 w 6735322"/>
              <a:gd name="connsiteY10" fmla="*/ 0 h 6908801"/>
              <a:gd name="connsiteX11" fmla="*/ 6735322 w 6735322"/>
              <a:gd name="connsiteY11" fmla="*/ 1270880 h 6908801"/>
              <a:gd name="connsiteX12" fmla="*/ 4932802 w 6735322"/>
              <a:gd name="connsiteY12" fmla="*/ 3073400 h 6908801"/>
              <a:gd name="connsiteX13" fmla="*/ 3661922 w 6735322"/>
              <a:gd name="connsiteY13" fmla="*/ 1802520 h 6908801"/>
              <a:gd name="connsiteX14" fmla="*/ 5464442 w 6735322"/>
              <a:gd name="connsiteY14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5201338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5464442 w 6735322"/>
              <a:gd name="connsiteY9" fmla="*/ 0 h 6908801"/>
              <a:gd name="connsiteX10" fmla="*/ 6735322 w 6735322"/>
              <a:gd name="connsiteY10" fmla="*/ 1270880 h 6908801"/>
              <a:gd name="connsiteX11" fmla="*/ 4932802 w 6735322"/>
              <a:gd name="connsiteY11" fmla="*/ 3073400 h 6908801"/>
              <a:gd name="connsiteX12" fmla="*/ 3661922 w 6735322"/>
              <a:gd name="connsiteY12" fmla="*/ 1802520 h 6908801"/>
              <a:gd name="connsiteX13" fmla="*/ 5464442 w 6735322"/>
              <a:gd name="connsiteY13" fmla="*/ 0 h 6908801"/>
              <a:gd name="connsiteX0" fmla="*/ 4669541 w 6472061"/>
              <a:gd name="connsiteY0" fmla="*/ 3833813 h 6908801"/>
              <a:gd name="connsiteX1" fmla="*/ 6472061 w 6472061"/>
              <a:gd name="connsiteY1" fmla="*/ 5637264 h 6908801"/>
              <a:gd name="connsiteX2" fmla="*/ 5201181 w 6472061"/>
              <a:gd name="connsiteY2" fmla="*/ 6908801 h 6908801"/>
              <a:gd name="connsiteX3" fmla="*/ 3398661 w 6472061"/>
              <a:gd name="connsiteY3" fmla="*/ 5105350 h 6908801"/>
              <a:gd name="connsiteX4" fmla="*/ 4669541 w 6472061"/>
              <a:gd name="connsiteY4" fmla="*/ 3833813 h 6908801"/>
              <a:gd name="connsiteX5" fmla="*/ 0 w 6472061"/>
              <a:gd name="connsiteY5" fmla="*/ 6472453 h 6908801"/>
              <a:gd name="connsiteX6" fmla="*/ 1271026 w 6472061"/>
              <a:gd name="connsiteY6" fmla="*/ 6472453 h 6908801"/>
              <a:gd name="connsiteX7" fmla="*/ 0 w 6472061"/>
              <a:gd name="connsiteY7" fmla="*/ 6472453 h 6908801"/>
              <a:gd name="connsiteX8" fmla="*/ 5201181 w 6472061"/>
              <a:gd name="connsiteY8" fmla="*/ 0 h 6908801"/>
              <a:gd name="connsiteX9" fmla="*/ 6472061 w 6472061"/>
              <a:gd name="connsiteY9" fmla="*/ 1270880 h 6908801"/>
              <a:gd name="connsiteX10" fmla="*/ 4669541 w 6472061"/>
              <a:gd name="connsiteY10" fmla="*/ 3073400 h 6908801"/>
              <a:gd name="connsiteX11" fmla="*/ 3398661 w 6472061"/>
              <a:gd name="connsiteY11" fmla="*/ 1802520 h 6908801"/>
              <a:gd name="connsiteX12" fmla="*/ 5201181 w 6472061"/>
              <a:gd name="connsiteY12" fmla="*/ 0 h 6908801"/>
              <a:gd name="connsiteX0" fmla="*/ 1270880 w 3073400"/>
              <a:gd name="connsiteY0" fmla="*/ 3833813 h 6908801"/>
              <a:gd name="connsiteX1" fmla="*/ 3073400 w 3073400"/>
              <a:gd name="connsiteY1" fmla="*/ 5637264 h 6908801"/>
              <a:gd name="connsiteX2" fmla="*/ 1802520 w 3073400"/>
              <a:gd name="connsiteY2" fmla="*/ 6908801 h 6908801"/>
              <a:gd name="connsiteX3" fmla="*/ 0 w 3073400"/>
              <a:gd name="connsiteY3" fmla="*/ 5105350 h 6908801"/>
              <a:gd name="connsiteX4" fmla="*/ 1270880 w 3073400"/>
              <a:gd name="connsiteY4" fmla="*/ 3833813 h 6908801"/>
              <a:gd name="connsiteX5" fmla="*/ 1802520 w 3073400"/>
              <a:gd name="connsiteY5" fmla="*/ 0 h 6908801"/>
              <a:gd name="connsiteX6" fmla="*/ 3073400 w 3073400"/>
              <a:gd name="connsiteY6" fmla="*/ 1270880 h 6908801"/>
              <a:gd name="connsiteX7" fmla="*/ 1270880 w 3073400"/>
              <a:gd name="connsiteY7" fmla="*/ 3073400 h 6908801"/>
              <a:gd name="connsiteX8" fmla="*/ 0 w 3073400"/>
              <a:gd name="connsiteY8" fmla="*/ 1802520 h 6908801"/>
              <a:gd name="connsiteX9" fmla="*/ 1802520 w 3073400"/>
              <a:gd name="connsiteY9" fmla="*/ 0 h 6908801"/>
              <a:gd name="connsiteX0" fmla="*/ 1270880 w 3073400"/>
              <a:gd name="connsiteY0" fmla="*/ 3833813 h 6908801"/>
              <a:gd name="connsiteX1" fmla="*/ 3073400 w 3073400"/>
              <a:gd name="connsiteY1" fmla="*/ 5637264 h 6908801"/>
              <a:gd name="connsiteX2" fmla="*/ 1802520 w 3073400"/>
              <a:gd name="connsiteY2" fmla="*/ 6908801 h 6908801"/>
              <a:gd name="connsiteX3" fmla="*/ 0 w 3073400"/>
              <a:gd name="connsiteY3" fmla="*/ 5105350 h 6908801"/>
              <a:gd name="connsiteX4" fmla="*/ 1270880 w 3073400"/>
              <a:gd name="connsiteY4" fmla="*/ 3833813 h 6908801"/>
              <a:gd name="connsiteX5" fmla="*/ 1802520 w 3073400"/>
              <a:gd name="connsiteY5" fmla="*/ 0 h 6908801"/>
              <a:gd name="connsiteX6" fmla="*/ 1270880 w 3073400"/>
              <a:gd name="connsiteY6" fmla="*/ 3073400 h 6908801"/>
              <a:gd name="connsiteX7" fmla="*/ 0 w 3073400"/>
              <a:gd name="connsiteY7" fmla="*/ 1802520 h 6908801"/>
              <a:gd name="connsiteX8" fmla="*/ 1802520 w 3073400"/>
              <a:gd name="connsiteY8" fmla="*/ 0 h 6908801"/>
              <a:gd name="connsiteX0" fmla="*/ 1270880 w 3073400"/>
              <a:gd name="connsiteY0" fmla="*/ 2031293 h 5106281"/>
              <a:gd name="connsiteX1" fmla="*/ 3073400 w 3073400"/>
              <a:gd name="connsiteY1" fmla="*/ 3834744 h 5106281"/>
              <a:gd name="connsiteX2" fmla="*/ 1802520 w 3073400"/>
              <a:gd name="connsiteY2" fmla="*/ 5106281 h 5106281"/>
              <a:gd name="connsiteX3" fmla="*/ 0 w 3073400"/>
              <a:gd name="connsiteY3" fmla="*/ 3302830 h 5106281"/>
              <a:gd name="connsiteX4" fmla="*/ 1270880 w 3073400"/>
              <a:gd name="connsiteY4" fmla="*/ 2031293 h 5106281"/>
              <a:gd name="connsiteX5" fmla="*/ 0 w 3073400"/>
              <a:gd name="connsiteY5" fmla="*/ 0 h 5106281"/>
              <a:gd name="connsiteX6" fmla="*/ 1270880 w 3073400"/>
              <a:gd name="connsiteY6" fmla="*/ 1270880 h 5106281"/>
              <a:gd name="connsiteX7" fmla="*/ 0 w 3073400"/>
              <a:gd name="connsiteY7" fmla="*/ 0 h 5106281"/>
              <a:gd name="connsiteX0" fmla="*/ 1270880 w 3073400"/>
              <a:gd name="connsiteY0" fmla="*/ 0 h 3074988"/>
              <a:gd name="connsiteX1" fmla="*/ 3073400 w 3073400"/>
              <a:gd name="connsiteY1" fmla="*/ 1803451 h 3074988"/>
              <a:gd name="connsiteX2" fmla="*/ 1802520 w 3073400"/>
              <a:gd name="connsiteY2" fmla="*/ 3074988 h 3074988"/>
              <a:gd name="connsiteX3" fmla="*/ 0 w 3073400"/>
              <a:gd name="connsiteY3" fmla="*/ 1271537 h 3074988"/>
              <a:gd name="connsiteX4" fmla="*/ 1270880 w 3073400"/>
              <a:gd name="connsiteY4" fmla="*/ 0 h 3074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73400" h="3074988">
                <a:moveTo>
                  <a:pt x="1270880" y="0"/>
                </a:moveTo>
                <a:lnTo>
                  <a:pt x="3073400" y="1803451"/>
                </a:lnTo>
                <a:lnTo>
                  <a:pt x="1802520" y="3074988"/>
                </a:lnTo>
                <a:lnTo>
                  <a:pt x="0" y="1271537"/>
                </a:lnTo>
                <a:lnTo>
                  <a:pt x="1270880" y="0"/>
                </a:lnTo>
                <a:close/>
              </a:path>
            </a:pathLst>
          </a:custGeom>
          <a:solidFill>
            <a:srgbClr val="333353"/>
          </a:solidFill>
        </p:spPr>
        <p:txBody>
          <a:bodyPr wrap="square" lIns="0" tIns="792000" rIns="1080000" anchor="t" anchorCtr="0">
            <a:noAutofit/>
          </a:bodyPr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Please </a:t>
            </a:r>
            <a:br>
              <a:rPr lang="en-US" noProof="0"/>
            </a:br>
            <a:r>
              <a:rPr lang="en-US" noProof="0"/>
              <a:t>insert third </a:t>
            </a:r>
            <a:br>
              <a:rPr lang="en-US" noProof="0"/>
            </a:br>
            <a:r>
              <a:rPr lang="en-US" noProof="0"/>
              <a:t>X picture here</a:t>
            </a:r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3" name="Title" descr="Headline of the presentation">
            <a:extLst>
              <a:ext uri="{FF2B5EF4-FFF2-40B4-BE49-F238E27FC236}">
                <a16:creationId xmlns:a16="http://schemas.microsoft.com/office/drawing/2014/main" id="{211B784E-E401-86A8-01A4-54AF784A84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9288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4" name="Subhead" descr="Subheadline of the presentation">
            <a:extLst>
              <a:ext uri="{FF2B5EF4-FFF2-40B4-BE49-F238E27FC236}">
                <a16:creationId xmlns:a16="http://schemas.microsoft.com/office/drawing/2014/main" id="{D8EE4E57-3379-0A07-6D6F-22DF5003911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964017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24 </a:t>
            </a:r>
            <a:r>
              <a:rPr lang="en-US" err="1"/>
              <a:t>pt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0409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  <p15:guide id="8" pos="4251">
          <p15:clr>
            <a:srgbClr val="65CEFF"/>
          </p15:clr>
        </p15:guide>
      </p15:sldGuideLst>
    </p:ext>
  </p:extLst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Deep Blue 40pt (X 3 images)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X picture first">
            <a:extLst>
              <a:ext uri="{FF2B5EF4-FFF2-40B4-BE49-F238E27FC236}">
                <a16:creationId xmlns:a16="http://schemas.microsoft.com/office/drawing/2014/main" id="{684D687A-C9CB-4382-BA6D-0EA40F650DF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black">
          <a:xfrm>
            <a:off x="6394891" y="-1185414"/>
            <a:ext cx="4552510" cy="6563522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15" fmla="*/ 3661922 w 6735322"/>
              <a:gd name="connsiteY15" fmla="*/ 1630622 h 6736903"/>
              <a:gd name="connsiteX16" fmla="*/ 6735322 w 6735322"/>
              <a:gd name="connsiteY16" fmla="*/ 1098982 h 6736903"/>
              <a:gd name="connsiteX17" fmla="*/ 4932802 w 6735322"/>
              <a:gd name="connsiteY17" fmla="*/ 2901502 h 6736903"/>
              <a:gd name="connsiteX18" fmla="*/ 3661922 w 6735322"/>
              <a:gd name="connsiteY18" fmla="*/ 1630622 h 6736903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15" fmla="*/ 3661922 w 6735322"/>
              <a:gd name="connsiteY15" fmla="*/ 1630622 h 6736903"/>
              <a:gd name="connsiteX16" fmla="*/ 4932802 w 6735322"/>
              <a:gd name="connsiteY16" fmla="*/ 2901502 h 6736903"/>
              <a:gd name="connsiteX17" fmla="*/ 3661922 w 6735322"/>
              <a:gd name="connsiteY17" fmla="*/ 1630622 h 6736903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0" fmla="*/ 3661922 w 6735322"/>
              <a:gd name="connsiteY0" fmla="*/ 4933452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898774 w 6735322"/>
              <a:gd name="connsiteY4" fmla="*/ 0 h 6736903"/>
              <a:gd name="connsiteX5" fmla="*/ 1534287 w 6735322"/>
              <a:gd name="connsiteY5" fmla="*/ 263278 h 6736903"/>
              <a:gd name="connsiteX6" fmla="*/ 4552510 w 6735322"/>
              <a:gd name="connsiteY6" fmla="*/ 3281709 h 6736903"/>
              <a:gd name="connsiteX7" fmla="*/ 1534287 w 6735322"/>
              <a:gd name="connsiteY7" fmla="*/ 6300555 h 6736903"/>
              <a:gd name="connsiteX8" fmla="*/ 263261 w 6735322"/>
              <a:gd name="connsiteY8" fmla="*/ 6300555 h 6736903"/>
              <a:gd name="connsiteX9" fmla="*/ 263261 w 6735322"/>
              <a:gd name="connsiteY9" fmla="*/ 5029440 h 6736903"/>
              <a:gd name="connsiteX10" fmla="*/ 2010871 w 6735322"/>
              <a:gd name="connsiteY10" fmla="*/ 3281709 h 6736903"/>
              <a:gd name="connsiteX11" fmla="*/ 263261 w 6735322"/>
              <a:gd name="connsiteY11" fmla="*/ 1534393 h 6736903"/>
              <a:gd name="connsiteX12" fmla="*/ 263261 w 6735322"/>
              <a:gd name="connsiteY12" fmla="*/ 263278 h 6736903"/>
              <a:gd name="connsiteX13" fmla="*/ 898774 w 6735322"/>
              <a:gd name="connsiteY13" fmla="*/ 0 h 6736903"/>
              <a:gd name="connsiteX0" fmla="*/ 3661922 w 5464442"/>
              <a:gd name="connsiteY0" fmla="*/ 4933452 h 6736903"/>
              <a:gd name="connsiteX1" fmla="*/ 5464442 w 5464442"/>
              <a:gd name="connsiteY1" fmla="*/ 6736903 h 6736903"/>
              <a:gd name="connsiteX2" fmla="*/ 3661922 w 5464442"/>
              <a:gd name="connsiteY2" fmla="*/ 4933452 h 6736903"/>
              <a:gd name="connsiteX3" fmla="*/ 898774 w 5464442"/>
              <a:gd name="connsiteY3" fmla="*/ 0 h 6736903"/>
              <a:gd name="connsiteX4" fmla="*/ 1534287 w 5464442"/>
              <a:gd name="connsiteY4" fmla="*/ 263278 h 6736903"/>
              <a:gd name="connsiteX5" fmla="*/ 4552510 w 5464442"/>
              <a:gd name="connsiteY5" fmla="*/ 3281709 h 6736903"/>
              <a:gd name="connsiteX6" fmla="*/ 1534287 w 5464442"/>
              <a:gd name="connsiteY6" fmla="*/ 6300555 h 6736903"/>
              <a:gd name="connsiteX7" fmla="*/ 263261 w 5464442"/>
              <a:gd name="connsiteY7" fmla="*/ 6300555 h 6736903"/>
              <a:gd name="connsiteX8" fmla="*/ 263261 w 5464442"/>
              <a:gd name="connsiteY8" fmla="*/ 5029440 h 6736903"/>
              <a:gd name="connsiteX9" fmla="*/ 2010871 w 5464442"/>
              <a:gd name="connsiteY9" fmla="*/ 3281709 h 6736903"/>
              <a:gd name="connsiteX10" fmla="*/ 263261 w 5464442"/>
              <a:gd name="connsiteY10" fmla="*/ 1534393 h 6736903"/>
              <a:gd name="connsiteX11" fmla="*/ 263261 w 5464442"/>
              <a:gd name="connsiteY11" fmla="*/ 263278 h 6736903"/>
              <a:gd name="connsiteX12" fmla="*/ 898774 w 5464442"/>
              <a:gd name="connsiteY12" fmla="*/ 0 h 6736903"/>
              <a:gd name="connsiteX0" fmla="*/ 898774 w 4552510"/>
              <a:gd name="connsiteY0" fmla="*/ 0 h 6563522"/>
              <a:gd name="connsiteX1" fmla="*/ 1534287 w 4552510"/>
              <a:gd name="connsiteY1" fmla="*/ 263278 h 6563522"/>
              <a:gd name="connsiteX2" fmla="*/ 4552510 w 4552510"/>
              <a:gd name="connsiteY2" fmla="*/ 3281709 h 6563522"/>
              <a:gd name="connsiteX3" fmla="*/ 1534287 w 4552510"/>
              <a:gd name="connsiteY3" fmla="*/ 6300555 h 6563522"/>
              <a:gd name="connsiteX4" fmla="*/ 263261 w 4552510"/>
              <a:gd name="connsiteY4" fmla="*/ 6300555 h 6563522"/>
              <a:gd name="connsiteX5" fmla="*/ 263261 w 4552510"/>
              <a:gd name="connsiteY5" fmla="*/ 5029440 h 6563522"/>
              <a:gd name="connsiteX6" fmla="*/ 2010871 w 4552510"/>
              <a:gd name="connsiteY6" fmla="*/ 3281709 h 6563522"/>
              <a:gd name="connsiteX7" fmla="*/ 263261 w 4552510"/>
              <a:gd name="connsiteY7" fmla="*/ 1534393 h 6563522"/>
              <a:gd name="connsiteX8" fmla="*/ 263261 w 4552510"/>
              <a:gd name="connsiteY8" fmla="*/ 263278 h 6563522"/>
              <a:gd name="connsiteX9" fmla="*/ 898774 w 4552510"/>
              <a:gd name="connsiteY9" fmla="*/ 0 h 6563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52510" h="6563522">
                <a:moveTo>
                  <a:pt x="898774" y="0"/>
                </a:moveTo>
                <a:cubicBezTo>
                  <a:pt x="1128777" y="0"/>
                  <a:pt x="1358781" y="87759"/>
                  <a:pt x="1534287" y="263278"/>
                </a:cubicBezTo>
                <a:lnTo>
                  <a:pt x="4552510" y="3281709"/>
                </a:lnTo>
                <a:lnTo>
                  <a:pt x="1534287" y="6300555"/>
                </a:lnTo>
                <a:cubicBezTo>
                  <a:pt x="1183274" y="6651178"/>
                  <a:pt x="614275" y="6651178"/>
                  <a:pt x="263261" y="6300555"/>
                </a:cubicBezTo>
                <a:cubicBezTo>
                  <a:pt x="-87753" y="5949516"/>
                  <a:pt x="-87753" y="5380478"/>
                  <a:pt x="263261" y="5029440"/>
                </a:cubicBezTo>
                <a:lnTo>
                  <a:pt x="2010871" y="3281709"/>
                </a:lnTo>
                <a:lnTo>
                  <a:pt x="263261" y="1534393"/>
                </a:lnTo>
                <a:cubicBezTo>
                  <a:pt x="-87753" y="1183355"/>
                  <a:pt x="-87753" y="614317"/>
                  <a:pt x="263261" y="263278"/>
                </a:cubicBezTo>
                <a:cubicBezTo>
                  <a:pt x="438768" y="87759"/>
                  <a:pt x="668771" y="0"/>
                  <a:pt x="898774" y="0"/>
                </a:cubicBezTo>
                <a:close/>
              </a:path>
            </a:pathLst>
          </a:custGeom>
          <a:solidFill>
            <a:srgbClr val="E5E5E9"/>
          </a:solidFill>
        </p:spPr>
        <p:txBody>
          <a:bodyPr wrap="square" lIns="1296000" tIns="1270800" rIns="0" anchor="t" anchorCtr="0">
            <a:noAutofit/>
          </a:bodyPr>
          <a:lstStyle>
            <a:lvl1pPr algn="l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Please </a:t>
            </a:r>
            <a:br>
              <a:rPr lang="en-US" noProof="0"/>
            </a:br>
            <a:r>
              <a:rPr lang="en-US" noProof="0"/>
              <a:t>insert first </a:t>
            </a:r>
            <a:br>
              <a:rPr lang="en-US" noProof="0"/>
            </a:br>
            <a:r>
              <a:rPr lang="en-US" noProof="0"/>
              <a:t>X picture here</a:t>
            </a:r>
          </a:p>
        </p:txBody>
      </p:sp>
      <p:sp>
        <p:nvSpPr>
          <p:cNvPr id="12" name="X picture second">
            <a:extLst>
              <a:ext uri="{FF2B5EF4-FFF2-40B4-BE49-F238E27FC236}">
                <a16:creationId xmlns:a16="http://schemas.microsoft.com/office/drawing/2014/main" id="{6DF04BE6-2F28-4442-9F47-31C6F1C81B8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black">
          <a:xfrm>
            <a:off x="10056814" y="-1357312"/>
            <a:ext cx="3073400" cy="3073400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898774 w 6735322"/>
              <a:gd name="connsiteY5" fmla="*/ 171898 h 6908801"/>
              <a:gd name="connsiteX6" fmla="*/ 1534287 w 6735322"/>
              <a:gd name="connsiteY6" fmla="*/ 435176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18" fmla="*/ 5464442 w 6735322"/>
              <a:gd name="connsiteY18" fmla="*/ 0 h 6908801"/>
              <a:gd name="connsiteX0" fmla="*/ 4932802 w 6735322"/>
              <a:gd name="connsiteY0" fmla="*/ 4082159 h 7157147"/>
              <a:gd name="connsiteX1" fmla="*/ 6735322 w 6735322"/>
              <a:gd name="connsiteY1" fmla="*/ 5885610 h 7157147"/>
              <a:gd name="connsiteX2" fmla="*/ 5464442 w 6735322"/>
              <a:gd name="connsiteY2" fmla="*/ 7157147 h 7157147"/>
              <a:gd name="connsiteX3" fmla="*/ 3661922 w 6735322"/>
              <a:gd name="connsiteY3" fmla="*/ 5353696 h 7157147"/>
              <a:gd name="connsiteX4" fmla="*/ 4932802 w 6735322"/>
              <a:gd name="connsiteY4" fmla="*/ 4082159 h 7157147"/>
              <a:gd name="connsiteX5" fmla="*/ 898774 w 6735322"/>
              <a:gd name="connsiteY5" fmla="*/ 420244 h 7157147"/>
              <a:gd name="connsiteX6" fmla="*/ 1534287 w 6735322"/>
              <a:gd name="connsiteY6" fmla="*/ 6720799 h 7157147"/>
              <a:gd name="connsiteX7" fmla="*/ 263261 w 6735322"/>
              <a:gd name="connsiteY7" fmla="*/ 6720799 h 7157147"/>
              <a:gd name="connsiteX8" fmla="*/ 263261 w 6735322"/>
              <a:gd name="connsiteY8" fmla="*/ 5449684 h 7157147"/>
              <a:gd name="connsiteX9" fmla="*/ 2010871 w 6735322"/>
              <a:gd name="connsiteY9" fmla="*/ 3701953 h 7157147"/>
              <a:gd name="connsiteX10" fmla="*/ 263261 w 6735322"/>
              <a:gd name="connsiteY10" fmla="*/ 1954637 h 7157147"/>
              <a:gd name="connsiteX11" fmla="*/ 263261 w 6735322"/>
              <a:gd name="connsiteY11" fmla="*/ 683522 h 7157147"/>
              <a:gd name="connsiteX12" fmla="*/ 898774 w 6735322"/>
              <a:gd name="connsiteY12" fmla="*/ 420244 h 7157147"/>
              <a:gd name="connsiteX13" fmla="*/ 5464442 w 6735322"/>
              <a:gd name="connsiteY13" fmla="*/ 248346 h 7157147"/>
              <a:gd name="connsiteX14" fmla="*/ 6735322 w 6735322"/>
              <a:gd name="connsiteY14" fmla="*/ 1519226 h 7157147"/>
              <a:gd name="connsiteX15" fmla="*/ 4932802 w 6735322"/>
              <a:gd name="connsiteY15" fmla="*/ 3321746 h 7157147"/>
              <a:gd name="connsiteX16" fmla="*/ 3661922 w 6735322"/>
              <a:gd name="connsiteY16" fmla="*/ 2050866 h 7157147"/>
              <a:gd name="connsiteX17" fmla="*/ 5464442 w 6735322"/>
              <a:gd name="connsiteY17" fmla="*/ 248346 h 7157147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435176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263261 w 6735322"/>
              <a:gd name="connsiteY10" fmla="*/ 1706291 h 6908801"/>
              <a:gd name="connsiteX11" fmla="*/ 263261 w 6735322"/>
              <a:gd name="connsiteY11" fmla="*/ 435176 h 6908801"/>
              <a:gd name="connsiteX12" fmla="*/ 5464442 w 6735322"/>
              <a:gd name="connsiteY12" fmla="*/ 0 h 6908801"/>
              <a:gd name="connsiteX13" fmla="*/ 6735322 w 6735322"/>
              <a:gd name="connsiteY13" fmla="*/ 1270880 h 6908801"/>
              <a:gd name="connsiteX14" fmla="*/ 4932802 w 6735322"/>
              <a:gd name="connsiteY14" fmla="*/ 3073400 h 6908801"/>
              <a:gd name="connsiteX15" fmla="*/ 3661922 w 6735322"/>
              <a:gd name="connsiteY15" fmla="*/ 1802520 h 6908801"/>
              <a:gd name="connsiteX16" fmla="*/ 5464442 w 6735322"/>
              <a:gd name="connsiteY16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435176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263261 w 6735322"/>
              <a:gd name="connsiteY10" fmla="*/ 435176 h 6908801"/>
              <a:gd name="connsiteX11" fmla="*/ 5464442 w 6735322"/>
              <a:gd name="connsiteY11" fmla="*/ 0 h 6908801"/>
              <a:gd name="connsiteX12" fmla="*/ 6735322 w 6735322"/>
              <a:gd name="connsiteY12" fmla="*/ 1270880 h 6908801"/>
              <a:gd name="connsiteX13" fmla="*/ 4932802 w 6735322"/>
              <a:gd name="connsiteY13" fmla="*/ 3073400 h 6908801"/>
              <a:gd name="connsiteX14" fmla="*/ 3661922 w 6735322"/>
              <a:gd name="connsiteY14" fmla="*/ 1802520 h 6908801"/>
              <a:gd name="connsiteX15" fmla="*/ 5464442 w 6735322"/>
              <a:gd name="connsiteY15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010871 w 6735322"/>
              <a:gd name="connsiteY5" fmla="*/ 3453607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5464442 w 6735322"/>
              <a:gd name="connsiteY10" fmla="*/ 0 h 6908801"/>
              <a:gd name="connsiteX11" fmla="*/ 6735322 w 6735322"/>
              <a:gd name="connsiteY11" fmla="*/ 1270880 h 6908801"/>
              <a:gd name="connsiteX12" fmla="*/ 4932802 w 6735322"/>
              <a:gd name="connsiteY12" fmla="*/ 3073400 h 6908801"/>
              <a:gd name="connsiteX13" fmla="*/ 3661922 w 6735322"/>
              <a:gd name="connsiteY13" fmla="*/ 1802520 h 6908801"/>
              <a:gd name="connsiteX14" fmla="*/ 5464442 w 6735322"/>
              <a:gd name="connsiteY14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5201338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5464442 w 6735322"/>
              <a:gd name="connsiteY9" fmla="*/ 0 h 6908801"/>
              <a:gd name="connsiteX10" fmla="*/ 6735322 w 6735322"/>
              <a:gd name="connsiteY10" fmla="*/ 1270880 h 6908801"/>
              <a:gd name="connsiteX11" fmla="*/ 4932802 w 6735322"/>
              <a:gd name="connsiteY11" fmla="*/ 3073400 h 6908801"/>
              <a:gd name="connsiteX12" fmla="*/ 3661922 w 6735322"/>
              <a:gd name="connsiteY12" fmla="*/ 1802520 h 6908801"/>
              <a:gd name="connsiteX13" fmla="*/ 5464442 w 6735322"/>
              <a:gd name="connsiteY13" fmla="*/ 0 h 6908801"/>
              <a:gd name="connsiteX0" fmla="*/ 4669541 w 6472061"/>
              <a:gd name="connsiteY0" fmla="*/ 3833813 h 6908801"/>
              <a:gd name="connsiteX1" fmla="*/ 6472061 w 6472061"/>
              <a:gd name="connsiteY1" fmla="*/ 5637264 h 6908801"/>
              <a:gd name="connsiteX2" fmla="*/ 5201181 w 6472061"/>
              <a:gd name="connsiteY2" fmla="*/ 6908801 h 6908801"/>
              <a:gd name="connsiteX3" fmla="*/ 3398661 w 6472061"/>
              <a:gd name="connsiteY3" fmla="*/ 5105350 h 6908801"/>
              <a:gd name="connsiteX4" fmla="*/ 4669541 w 6472061"/>
              <a:gd name="connsiteY4" fmla="*/ 3833813 h 6908801"/>
              <a:gd name="connsiteX5" fmla="*/ 0 w 6472061"/>
              <a:gd name="connsiteY5" fmla="*/ 6472453 h 6908801"/>
              <a:gd name="connsiteX6" fmla="*/ 1271026 w 6472061"/>
              <a:gd name="connsiteY6" fmla="*/ 6472453 h 6908801"/>
              <a:gd name="connsiteX7" fmla="*/ 0 w 6472061"/>
              <a:gd name="connsiteY7" fmla="*/ 6472453 h 6908801"/>
              <a:gd name="connsiteX8" fmla="*/ 5201181 w 6472061"/>
              <a:gd name="connsiteY8" fmla="*/ 0 h 6908801"/>
              <a:gd name="connsiteX9" fmla="*/ 6472061 w 6472061"/>
              <a:gd name="connsiteY9" fmla="*/ 1270880 h 6908801"/>
              <a:gd name="connsiteX10" fmla="*/ 4669541 w 6472061"/>
              <a:gd name="connsiteY10" fmla="*/ 3073400 h 6908801"/>
              <a:gd name="connsiteX11" fmla="*/ 3398661 w 6472061"/>
              <a:gd name="connsiteY11" fmla="*/ 1802520 h 6908801"/>
              <a:gd name="connsiteX12" fmla="*/ 5201181 w 6472061"/>
              <a:gd name="connsiteY12" fmla="*/ 0 h 6908801"/>
              <a:gd name="connsiteX0" fmla="*/ 1270880 w 3073400"/>
              <a:gd name="connsiteY0" fmla="*/ 3833813 h 6908801"/>
              <a:gd name="connsiteX1" fmla="*/ 3073400 w 3073400"/>
              <a:gd name="connsiteY1" fmla="*/ 5637264 h 6908801"/>
              <a:gd name="connsiteX2" fmla="*/ 1802520 w 3073400"/>
              <a:gd name="connsiteY2" fmla="*/ 6908801 h 6908801"/>
              <a:gd name="connsiteX3" fmla="*/ 0 w 3073400"/>
              <a:gd name="connsiteY3" fmla="*/ 5105350 h 6908801"/>
              <a:gd name="connsiteX4" fmla="*/ 1270880 w 3073400"/>
              <a:gd name="connsiteY4" fmla="*/ 3833813 h 6908801"/>
              <a:gd name="connsiteX5" fmla="*/ 1802520 w 3073400"/>
              <a:gd name="connsiteY5" fmla="*/ 0 h 6908801"/>
              <a:gd name="connsiteX6" fmla="*/ 3073400 w 3073400"/>
              <a:gd name="connsiteY6" fmla="*/ 1270880 h 6908801"/>
              <a:gd name="connsiteX7" fmla="*/ 1270880 w 3073400"/>
              <a:gd name="connsiteY7" fmla="*/ 3073400 h 6908801"/>
              <a:gd name="connsiteX8" fmla="*/ 0 w 3073400"/>
              <a:gd name="connsiteY8" fmla="*/ 1802520 h 6908801"/>
              <a:gd name="connsiteX9" fmla="*/ 1802520 w 3073400"/>
              <a:gd name="connsiteY9" fmla="*/ 0 h 6908801"/>
              <a:gd name="connsiteX0" fmla="*/ 1270880 w 3073400"/>
              <a:gd name="connsiteY0" fmla="*/ 3833813 h 6908801"/>
              <a:gd name="connsiteX1" fmla="*/ 1802520 w 3073400"/>
              <a:gd name="connsiteY1" fmla="*/ 6908801 h 6908801"/>
              <a:gd name="connsiteX2" fmla="*/ 0 w 3073400"/>
              <a:gd name="connsiteY2" fmla="*/ 5105350 h 6908801"/>
              <a:gd name="connsiteX3" fmla="*/ 1270880 w 3073400"/>
              <a:gd name="connsiteY3" fmla="*/ 3833813 h 6908801"/>
              <a:gd name="connsiteX4" fmla="*/ 1802520 w 3073400"/>
              <a:gd name="connsiteY4" fmla="*/ 0 h 6908801"/>
              <a:gd name="connsiteX5" fmla="*/ 3073400 w 3073400"/>
              <a:gd name="connsiteY5" fmla="*/ 1270880 h 6908801"/>
              <a:gd name="connsiteX6" fmla="*/ 1270880 w 3073400"/>
              <a:gd name="connsiteY6" fmla="*/ 3073400 h 6908801"/>
              <a:gd name="connsiteX7" fmla="*/ 0 w 3073400"/>
              <a:gd name="connsiteY7" fmla="*/ 1802520 h 6908801"/>
              <a:gd name="connsiteX8" fmla="*/ 1802520 w 3073400"/>
              <a:gd name="connsiteY8" fmla="*/ 0 h 6908801"/>
              <a:gd name="connsiteX0" fmla="*/ 1270880 w 3073400"/>
              <a:gd name="connsiteY0" fmla="*/ 3833813 h 5105350"/>
              <a:gd name="connsiteX1" fmla="*/ 0 w 3073400"/>
              <a:gd name="connsiteY1" fmla="*/ 5105350 h 5105350"/>
              <a:gd name="connsiteX2" fmla="*/ 1270880 w 3073400"/>
              <a:gd name="connsiteY2" fmla="*/ 3833813 h 5105350"/>
              <a:gd name="connsiteX3" fmla="*/ 1802520 w 3073400"/>
              <a:gd name="connsiteY3" fmla="*/ 0 h 5105350"/>
              <a:gd name="connsiteX4" fmla="*/ 3073400 w 3073400"/>
              <a:gd name="connsiteY4" fmla="*/ 1270880 h 5105350"/>
              <a:gd name="connsiteX5" fmla="*/ 1270880 w 3073400"/>
              <a:gd name="connsiteY5" fmla="*/ 3073400 h 5105350"/>
              <a:gd name="connsiteX6" fmla="*/ 0 w 3073400"/>
              <a:gd name="connsiteY6" fmla="*/ 1802520 h 5105350"/>
              <a:gd name="connsiteX7" fmla="*/ 1802520 w 3073400"/>
              <a:gd name="connsiteY7" fmla="*/ 0 h 5105350"/>
              <a:gd name="connsiteX0" fmla="*/ 1802520 w 3073400"/>
              <a:gd name="connsiteY0" fmla="*/ 0 h 3073400"/>
              <a:gd name="connsiteX1" fmla="*/ 3073400 w 3073400"/>
              <a:gd name="connsiteY1" fmla="*/ 1270880 h 3073400"/>
              <a:gd name="connsiteX2" fmla="*/ 1270880 w 3073400"/>
              <a:gd name="connsiteY2" fmla="*/ 3073400 h 3073400"/>
              <a:gd name="connsiteX3" fmla="*/ 0 w 3073400"/>
              <a:gd name="connsiteY3" fmla="*/ 1802520 h 3073400"/>
              <a:gd name="connsiteX4" fmla="*/ 1802520 w 3073400"/>
              <a:gd name="connsiteY4" fmla="*/ 0 h 307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73400" h="3073400">
                <a:moveTo>
                  <a:pt x="1802520" y="0"/>
                </a:moveTo>
                <a:lnTo>
                  <a:pt x="3073400" y="1270880"/>
                </a:lnTo>
                <a:lnTo>
                  <a:pt x="1270880" y="3073400"/>
                </a:lnTo>
                <a:lnTo>
                  <a:pt x="0" y="1802520"/>
                </a:lnTo>
                <a:lnTo>
                  <a:pt x="1802520" y="0"/>
                </a:lnTo>
                <a:close/>
              </a:path>
            </a:pathLst>
          </a:custGeom>
          <a:solidFill>
            <a:srgbClr val="9999A9"/>
          </a:solidFill>
        </p:spPr>
        <p:txBody>
          <a:bodyPr wrap="square" lIns="0" tIns="1440000" rIns="1080000" anchor="t" anchorCtr="0">
            <a:noAutofit/>
          </a:bodyPr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Please </a:t>
            </a:r>
            <a:br>
              <a:rPr lang="en-US" noProof="0"/>
            </a:br>
            <a:r>
              <a:rPr lang="en-US" noProof="0"/>
              <a:t>insert second </a:t>
            </a:r>
            <a:br>
              <a:rPr lang="en-US" noProof="0"/>
            </a:br>
            <a:r>
              <a:rPr lang="en-US" noProof="0"/>
              <a:t>X picture here</a:t>
            </a:r>
          </a:p>
        </p:txBody>
      </p:sp>
      <p:sp>
        <p:nvSpPr>
          <p:cNvPr id="13" name="X picture third">
            <a:extLst>
              <a:ext uri="{FF2B5EF4-FFF2-40B4-BE49-F238E27FC236}">
                <a16:creationId xmlns:a16="http://schemas.microsoft.com/office/drawing/2014/main" id="{31071B48-22DD-4993-9A0B-35B7656021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black">
          <a:xfrm>
            <a:off x="10056814" y="2476502"/>
            <a:ext cx="3073400" cy="3074988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898774 w 6735322"/>
              <a:gd name="connsiteY5" fmla="*/ 171898 h 6908801"/>
              <a:gd name="connsiteX6" fmla="*/ 1534287 w 6735322"/>
              <a:gd name="connsiteY6" fmla="*/ 435176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18" fmla="*/ 5464442 w 6735322"/>
              <a:gd name="connsiteY18" fmla="*/ 0 h 6908801"/>
              <a:gd name="connsiteX0" fmla="*/ 4932802 w 6735322"/>
              <a:gd name="connsiteY0" fmla="*/ 4082159 h 7157147"/>
              <a:gd name="connsiteX1" fmla="*/ 6735322 w 6735322"/>
              <a:gd name="connsiteY1" fmla="*/ 5885610 h 7157147"/>
              <a:gd name="connsiteX2" fmla="*/ 5464442 w 6735322"/>
              <a:gd name="connsiteY2" fmla="*/ 7157147 h 7157147"/>
              <a:gd name="connsiteX3" fmla="*/ 3661922 w 6735322"/>
              <a:gd name="connsiteY3" fmla="*/ 5353696 h 7157147"/>
              <a:gd name="connsiteX4" fmla="*/ 4932802 w 6735322"/>
              <a:gd name="connsiteY4" fmla="*/ 4082159 h 7157147"/>
              <a:gd name="connsiteX5" fmla="*/ 898774 w 6735322"/>
              <a:gd name="connsiteY5" fmla="*/ 420244 h 7157147"/>
              <a:gd name="connsiteX6" fmla="*/ 1534287 w 6735322"/>
              <a:gd name="connsiteY6" fmla="*/ 6720799 h 7157147"/>
              <a:gd name="connsiteX7" fmla="*/ 263261 w 6735322"/>
              <a:gd name="connsiteY7" fmla="*/ 6720799 h 7157147"/>
              <a:gd name="connsiteX8" fmla="*/ 263261 w 6735322"/>
              <a:gd name="connsiteY8" fmla="*/ 5449684 h 7157147"/>
              <a:gd name="connsiteX9" fmla="*/ 2010871 w 6735322"/>
              <a:gd name="connsiteY9" fmla="*/ 3701953 h 7157147"/>
              <a:gd name="connsiteX10" fmla="*/ 263261 w 6735322"/>
              <a:gd name="connsiteY10" fmla="*/ 1954637 h 7157147"/>
              <a:gd name="connsiteX11" fmla="*/ 263261 w 6735322"/>
              <a:gd name="connsiteY11" fmla="*/ 683522 h 7157147"/>
              <a:gd name="connsiteX12" fmla="*/ 898774 w 6735322"/>
              <a:gd name="connsiteY12" fmla="*/ 420244 h 7157147"/>
              <a:gd name="connsiteX13" fmla="*/ 5464442 w 6735322"/>
              <a:gd name="connsiteY13" fmla="*/ 248346 h 7157147"/>
              <a:gd name="connsiteX14" fmla="*/ 6735322 w 6735322"/>
              <a:gd name="connsiteY14" fmla="*/ 1519226 h 7157147"/>
              <a:gd name="connsiteX15" fmla="*/ 4932802 w 6735322"/>
              <a:gd name="connsiteY15" fmla="*/ 3321746 h 7157147"/>
              <a:gd name="connsiteX16" fmla="*/ 3661922 w 6735322"/>
              <a:gd name="connsiteY16" fmla="*/ 2050866 h 7157147"/>
              <a:gd name="connsiteX17" fmla="*/ 5464442 w 6735322"/>
              <a:gd name="connsiteY17" fmla="*/ 248346 h 7157147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435176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263261 w 6735322"/>
              <a:gd name="connsiteY10" fmla="*/ 1706291 h 6908801"/>
              <a:gd name="connsiteX11" fmla="*/ 263261 w 6735322"/>
              <a:gd name="connsiteY11" fmla="*/ 435176 h 6908801"/>
              <a:gd name="connsiteX12" fmla="*/ 5464442 w 6735322"/>
              <a:gd name="connsiteY12" fmla="*/ 0 h 6908801"/>
              <a:gd name="connsiteX13" fmla="*/ 6735322 w 6735322"/>
              <a:gd name="connsiteY13" fmla="*/ 1270880 h 6908801"/>
              <a:gd name="connsiteX14" fmla="*/ 4932802 w 6735322"/>
              <a:gd name="connsiteY14" fmla="*/ 3073400 h 6908801"/>
              <a:gd name="connsiteX15" fmla="*/ 3661922 w 6735322"/>
              <a:gd name="connsiteY15" fmla="*/ 1802520 h 6908801"/>
              <a:gd name="connsiteX16" fmla="*/ 5464442 w 6735322"/>
              <a:gd name="connsiteY16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435176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263261 w 6735322"/>
              <a:gd name="connsiteY10" fmla="*/ 435176 h 6908801"/>
              <a:gd name="connsiteX11" fmla="*/ 5464442 w 6735322"/>
              <a:gd name="connsiteY11" fmla="*/ 0 h 6908801"/>
              <a:gd name="connsiteX12" fmla="*/ 6735322 w 6735322"/>
              <a:gd name="connsiteY12" fmla="*/ 1270880 h 6908801"/>
              <a:gd name="connsiteX13" fmla="*/ 4932802 w 6735322"/>
              <a:gd name="connsiteY13" fmla="*/ 3073400 h 6908801"/>
              <a:gd name="connsiteX14" fmla="*/ 3661922 w 6735322"/>
              <a:gd name="connsiteY14" fmla="*/ 1802520 h 6908801"/>
              <a:gd name="connsiteX15" fmla="*/ 5464442 w 6735322"/>
              <a:gd name="connsiteY15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010871 w 6735322"/>
              <a:gd name="connsiteY5" fmla="*/ 3453607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5464442 w 6735322"/>
              <a:gd name="connsiteY10" fmla="*/ 0 h 6908801"/>
              <a:gd name="connsiteX11" fmla="*/ 6735322 w 6735322"/>
              <a:gd name="connsiteY11" fmla="*/ 1270880 h 6908801"/>
              <a:gd name="connsiteX12" fmla="*/ 4932802 w 6735322"/>
              <a:gd name="connsiteY12" fmla="*/ 3073400 h 6908801"/>
              <a:gd name="connsiteX13" fmla="*/ 3661922 w 6735322"/>
              <a:gd name="connsiteY13" fmla="*/ 1802520 h 6908801"/>
              <a:gd name="connsiteX14" fmla="*/ 5464442 w 6735322"/>
              <a:gd name="connsiteY14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5201338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5464442 w 6735322"/>
              <a:gd name="connsiteY9" fmla="*/ 0 h 6908801"/>
              <a:gd name="connsiteX10" fmla="*/ 6735322 w 6735322"/>
              <a:gd name="connsiteY10" fmla="*/ 1270880 h 6908801"/>
              <a:gd name="connsiteX11" fmla="*/ 4932802 w 6735322"/>
              <a:gd name="connsiteY11" fmla="*/ 3073400 h 6908801"/>
              <a:gd name="connsiteX12" fmla="*/ 3661922 w 6735322"/>
              <a:gd name="connsiteY12" fmla="*/ 1802520 h 6908801"/>
              <a:gd name="connsiteX13" fmla="*/ 5464442 w 6735322"/>
              <a:gd name="connsiteY13" fmla="*/ 0 h 6908801"/>
              <a:gd name="connsiteX0" fmla="*/ 4669541 w 6472061"/>
              <a:gd name="connsiteY0" fmla="*/ 3833813 h 6908801"/>
              <a:gd name="connsiteX1" fmla="*/ 6472061 w 6472061"/>
              <a:gd name="connsiteY1" fmla="*/ 5637264 h 6908801"/>
              <a:gd name="connsiteX2" fmla="*/ 5201181 w 6472061"/>
              <a:gd name="connsiteY2" fmla="*/ 6908801 h 6908801"/>
              <a:gd name="connsiteX3" fmla="*/ 3398661 w 6472061"/>
              <a:gd name="connsiteY3" fmla="*/ 5105350 h 6908801"/>
              <a:gd name="connsiteX4" fmla="*/ 4669541 w 6472061"/>
              <a:gd name="connsiteY4" fmla="*/ 3833813 h 6908801"/>
              <a:gd name="connsiteX5" fmla="*/ 0 w 6472061"/>
              <a:gd name="connsiteY5" fmla="*/ 6472453 h 6908801"/>
              <a:gd name="connsiteX6" fmla="*/ 1271026 w 6472061"/>
              <a:gd name="connsiteY6" fmla="*/ 6472453 h 6908801"/>
              <a:gd name="connsiteX7" fmla="*/ 0 w 6472061"/>
              <a:gd name="connsiteY7" fmla="*/ 6472453 h 6908801"/>
              <a:gd name="connsiteX8" fmla="*/ 5201181 w 6472061"/>
              <a:gd name="connsiteY8" fmla="*/ 0 h 6908801"/>
              <a:gd name="connsiteX9" fmla="*/ 6472061 w 6472061"/>
              <a:gd name="connsiteY9" fmla="*/ 1270880 h 6908801"/>
              <a:gd name="connsiteX10" fmla="*/ 4669541 w 6472061"/>
              <a:gd name="connsiteY10" fmla="*/ 3073400 h 6908801"/>
              <a:gd name="connsiteX11" fmla="*/ 3398661 w 6472061"/>
              <a:gd name="connsiteY11" fmla="*/ 1802520 h 6908801"/>
              <a:gd name="connsiteX12" fmla="*/ 5201181 w 6472061"/>
              <a:gd name="connsiteY12" fmla="*/ 0 h 6908801"/>
              <a:gd name="connsiteX0" fmla="*/ 1270880 w 3073400"/>
              <a:gd name="connsiteY0" fmla="*/ 3833813 h 6908801"/>
              <a:gd name="connsiteX1" fmla="*/ 3073400 w 3073400"/>
              <a:gd name="connsiteY1" fmla="*/ 5637264 h 6908801"/>
              <a:gd name="connsiteX2" fmla="*/ 1802520 w 3073400"/>
              <a:gd name="connsiteY2" fmla="*/ 6908801 h 6908801"/>
              <a:gd name="connsiteX3" fmla="*/ 0 w 3073400"/>
              <a:gd name="connsiteY3" fmla="*/ 5105350 h 6908801"/>
              <a:gd name="connsiteX4" fmla="*/ 1270880 w 3073400"/>
              <a:gd name="connsiteY4" fmla="*/ 3833813 h 6908801"/>
              <a:gd name="connsiteX5" fmla="*/ 1802520 w 3073400"/>
              <a:gd name="connsiteY5" fmla="*/ 0 h 6908801"/>
              <a:gd name="connsiteX6" fmla="*/ 3073400 w 3073400"/>
              <a:gd name="connsiteY6" fmla="*/ 1270880 h 6908801"/>
              <a:gd name="connsiteX7" fmla="*/ 1270880 w 3073400"/>
              <a:gd name="connsiteY7" fmla="*/ 3073400 h 6908801"/>
              <a:gd name="connsiteX8" fmla="*/ 0 w 3073400"/>
              <a:gd name="connsiteY8" fmla="*/ 1802520 h 6908801"/>
              <a:gd name="connsiteX9" fmla="*/ 1802520 w 3073400"/>
              <a:gd name="connsiteY9" fmla="*/ 0 h 6908801"/>
              <a:gd name="connsiteX0" fmla="*/ 1270880 w 3073400"/>
              <a:gd name="connsiteY0" fmla="*/ 3833813 h 6908801"/>
              <a:gd name="connsiteX1" fmla="*/ 3073400 w 3073400"/>
              <a:gd name="connsiteY1" fmla="*/ 5637264 h 6908801"/>
              <a:gd name="connsiteX2" fmla="*/ 1802520 w 3073400"/>
              <a:gd name="connsiteY2" fmla="*/ 6908801 h 6908801"/>
              <a:gd name="connsiteX3" fmla="*/ 0 w 3073400"/>
              <a:gd name="connsiteY3" fmla="*/ 5105350 h 6908801"/>
              <a:gd name="connsiteX4" fmla="*/ 1270880 w 3073400"/>
              <a:gd name="connsiteY4" fmla="*/ 3833813 h 6908801"/>
              <a:gd name="connsiteX5" fmla="*/ 1802520 w 3073400"/>
              <a:gd name="connsiteY5" fmla="*/ 0 h 6908801"/>
              <a:gd name="connsiteX6" fmla="*/ 1270880 w 3073400"/>
              <a:gd name="connsiteY6" fmla="*/ 3073400 h 6908801"/>
              <a:gd name="connsiteX7" fmla="*/ 0 w 3073400"/>
              <a:gd name="connsiteY7" fmla="*/ 1802520 h 6908801"/>
              <a:gd name="connsiteX8" fmla="*/ 1802520 w 3073400"/>
              <a:gd name="connsiteY8" fmla="*/ 0 h 6908801"/>
              <a:gd name="connsiteX0" fmla="*/ 1270880 w 3073400"/>
              <a:gd name="connsiteY0" fmla="*/ 2031293 h 5106281"/>
              <a:gd name="connsiteX1" fmla="*/ 3073400 w 3073400"/>
              <a:gd name="connsiteY1" fmla="*/ 3834744 h 5106281"/>
              <a:gd name="connsiteX2" fmla="*/ 1802520 w 3073400"/>
              <a:gd name="connsiteY2" fmla="*/ 5106281 h 5106281"/>
              <a:gd name="connsiteX3" fmla="*/ 0 w 3073400"/>
              <a:gd name="connsiteY3" fmla="*/ 3302830 h 5106281"/>
              <a:gd name="connsiteX4" fmla="*/ 1270880 w 3073400"/>
              <a:gd name="connsiteY4" fmla="*/ 2031293 h 5106281"/>
              <a:gd name="connsiteX5" fmla="*/ 0 w 3073400"/>
              <a:gd name="connsiteY5" fmla="*/ 0 h 5106281"/>
              <a:gd name="connsiteX6" fmla="*/ 1270880 w 3073400"/>
              <a:gd name="connsiteY6" fmla="*/ 1270880 h 5106281"/>
              <a:gd name="connsiteX7" fmla="*/ 0 w 3073400"/>
              <a:gd name="connsiteY7" fmla="*/ 0 h 5106281"/>
              <a:gd name="connsiteX0" fmla="*/ 1270880 w 3073400"/>
              <a:gd name="connsiteY0" fmla="*/ 0 h 3074988"/>
              <a:gd name="connsiteX1" fmla="*/ 3073400 w 3073400"/>
              <a:gd name="connsiteY1" fmla="*/ 1803451 h 3074988"/>
              <a:gd name="connsiteX2" fmla="*/ 1802520 w 3073400"/>
              <a:gd name="connsiteY2" fmla="*/ 3074988 h 3074988"/>
              <a:gd name="connsiteX3" fmla="*/ 0 w 3073400"/>
              <a:gd name="connsiteY3" fmla="*/ 1271537 h 3074988"/>
              <a:gd name="connsiteX4" fmla="*/ 1270880 w 3073400"/>
              <a:gd name="connsiteY4" fmla="*/ 0 h 3074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73400" h="3074988">
                <a:moveTo>
                  <a:pt x="1270880" y="0"/>
                </a:moveTo>
                <a:lnTo>
                  <a:pt x="3073400" y="1803451"/>
                </a:lnTo>
                <a:lnTo>
                  <a:pt x="1802520" y="3074988"/>
                </a:lnTo>
                <a:lnTo>
                  <a:pt x="0" y="1271537"/>
                </a:lnTo>
                <a:lnTo>
                  <a:pt x="1270880" y="0"/>
                </a:lnTo>
                <a:close/>
              </a:path>
            </a:pathLst>
          </a:custGeom>
          <a:solidFill>
            <a:srgbClr val="333353"/>
          </a:solidFill>
        </p:spPr>
        <p:txBody>
          <a:bodyPr wrap="square" lIns="0" tIns="792000" rIns="1080000" anchor="t" anchorCtr="0">
            <a:noAutofit/>
          </a:bodyPr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Please </a:t>
            </a:r>
            <a:br>
              <a:rPr lang="en-US" noProof="0"/>
            </a:br>
            <a:r>
              <a:rPr lang="en-US" noProof="0"/>
              <a:t>insert third </a:t>
            </a:r>
            <a:br>
              <a:rPr lang="en-US" noProof="0"/>
            </a:br>
            <a:r>
              <a:rPr lang="en-US" noProof="0"/>
              <a:t>X picture here</a:t>
            </a:r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Title" descr="Headline of the presentation">
            <a:extLst>
              <a:ext uri="{FF2B5EF4-FFF2-40B4-BE49-F238E27FC236}">
                <a16:creationId xmlns:a16="http://schemas.microsoft.com/office/drawing/2014/main" id="{FD55D30A-0739-469D-8F8E-FE849E76D3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7302365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6" name="Subhead" descr="Subheadline of the presentation">
            <a:extLst>
              <a:ext uri="{FF2B5EF4-FFF2-40B4-BE49-F238E27FC236}">
                <a16:creationId xmlns:a16="http://schemas.microsoft.com/office/drawing/2014/main" id="{97848765-58A1-C7AA-551E-52FA5040A2C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7301602" cy="804655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16 </a:t>
            </a:r>
            <a:r>
              <a:rPr lang="en-US" err="1"/>
              <a:t>pt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8905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  <p15:guide id="8" pos="4251">
          <p15:clr>
            <a:srgbClr val="65CEFF"/>
          </p15:clr>
        </p15:guide>
      </p15:sldGuideLst>
    </p:ext>
  </p:extLst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80pt (X one image with blur background)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Blur background picture">
            <a:extLst>
              <a:ext uri="{FF2B5EF4-FFF2-40B4-BE49-F238E27FC236}">
                <a16:creationId xmlns:a16="http://schemas.microsoft.com/office/drawing/2014/main" id="{38F86097-2D6B-4626-AEB3-A281A0A3CA2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black">
          <a:xfrm>
            <a:off x="0" y="0"/>
            <a:ext cx="12192000" cy="6858000"/>
          </a:xfrm>
          <a:prstGeom prst="rect">
            <a:avLst/>
          </a:prstGeom>
          <a:solidFill>
            <a:srgbClr val="66667E"/>
          </a:solidFill>
        </p:spPr>
        <p:txBody>
          <a:bodyPr wrap="square" lIns="144000" tIns="108000" rIns="144000" bIns="108000">
            <a:noAutofit/>
          </a:bodyPr>
          <a:lstStyle>
            <a:lvl1pPr>
              <a:defRPr>
                <a:sym typeface="Wingdings" panose="05000000000000000000" pitchFamily="2" charset="2"/>
              </a:defRPr>
            </a:lvl1pPr>
          </a:lstStyle>
          <a:p>
            <a:r>
              <a:rPr lang="en-US"/>
              <a:t>Insert x picture and blur strongly using the panel “Effects“ </a:t>
            </a:r>
            <a:br>
              <a:rPr lang="en-US"/>
            </a:br>
            <a:r>
              <a:rPr lang="en-US"/>
              <a:t> “Artistic Effects”  “Blur” function with maximum expression; </a:t>
            </a:r>
            <a:br>
              <a:rPr lang="en-US"/>
            </a:br>
            <a:r>
              <a:rPr lang="en-US"/>
              <a:t>modify transparency or brightness/contrast if necessary</a:t>
            </a:r>
          </a:p>
        </p:txBody>
      </p:sp>
      <p:sp>
        <p:nvSpPr>
          <p:cNvPr id="8" name="X picture">
            <a:extLst>
              <a:ext uri="{FF2B5EF4-FFF2-40B4-BE49-F238E27FC236}">
                <a16:creationId xmlns:a16="http://schemas.microsoft.com/office/drawing/2014/main" id="{80FF28FC-0BCA-48D9-A24A-DB433EFF095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black">
          <a:xfrm>
            <a:off x="6394891" y="-1357312"/>
            <a:ext cx="6735322" cy="6908801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735322" h="6908801">
                <a:moveTo>
                  <a:pt x="4932802" y="3833813"/>
                </a:moveTo>
                <a:lnTo>
                  <a:pt x="6735322" y="5637264"/>
                </a:lnTo>
                <a:lnTo>
                  <a:pt x="5464442" y="6908801"/>
                </a:lnTo>
                <a:lnTo>
                  <a:pt x="3661922" y="5105350"/>
                </a:lnTo>
                <a:close/>
                <a:moveTo>
                  <a:pt x="898774" y="171898"/>
                </a:moveTo>
                <a:cubicBezTo>
                  <a:pt x="1128777" y="171898"/>
                  <a:pt x="1358781" y="259657"/>
                  <a:pt x="1534287" y="435176"/>
                </a:cubicBezTo>
                <a:lnTo>
                  <a:pt x="4552510" y="3453607"/>
                </a:lnTo>
                <a:lnTo>
                  <a:pt x="1534287" y="6472453"/>
                </a:lnTo>
                <a:cubicBezTo>
                  <a:pt x="1183274" y="6823076"/>
                  <a:pt x="614275" y="6823076"/>
                  <a:pt x="263261" y="6472453"/>
                </a:cubicBezTo>
                <a:cubicBezTo>
                  <a:pt x="-87753" y="6121414"/>
                  <a:pt x="-87753" y="5552376"/>
                  <a:pt x="263261" y="5201338"/>
                </a:cubicBezTo>
                <a:lnTo>
                  <a:pt x="2010871" y="3453607"/>
                </a:lnTo>
                <a:lnTo>
                  <a:pt x="263261" y="1706291"/>
                </a:lnTo>
                <a:cubicBezTo>
                  <a:pt x="-87753" y="1355253"/>
                  <a:pt x="-87753" y="786215"/>
                  <a:pt x="263261" y="435176"/>
                </a:cubicBezTo>
                <a:cubicBezTo>
                  <a:pt x="438768" y="259657"/>
                  <a:pt x="668771" y="171898"/>
                  <a:pt x="898774" y="171898"/>
                </a:cubicBezTo>
                <a:close/>
                <a:moveTo>
                  <a:pt x="5464442" y="0"/>
                </a:moveTo>
                <a:lnTo>
                  <a:pt x="6735322" y="1270880"/>
                </a:lnTo>
                <a:lnTo>
                  <a:pt x="4932802" y="3073400"/>
                </a:lnTo>
                <a:lnTo>
                  <a:pt x="3661922" y="1802520"/>
                </a:lnTo>
                <a:close/>
              </a:path>
            </a:pathLst>
          </a:custGeom>
          <a:solidFill>
            <a:srgbClr val="CCCCD4"/>
          </a:solidFill>
        </p:spPr>
        <p:txBody>
          <a:bodyPr wrap="square" lIns="0" rIns="468000" anchor="ctr" anchorCtr="0">
            <a:noAutofit/>
          </a:bodyPr>
          <a:lstStyle>
            <a:lvl1pPr algn="ctr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Please insert the </a:t>
            </a:r>
            <a:br>
              <a:rPr lang="en-US" noProof="0"/>
            </a:br>
            <a:r>
              <a:rPr lang="en-US" noProof="0"/>
              <a:t>same X picture here</a:t>
            </a:r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E86182CC-93AB-439F-83B8-5E98B14A78D4}"/>
              </a:ext>
            </a:extLst>
          </p:cNvPr>
          <p:cNvSpPr/>
          <p:nvPr/>
        </p:nvSpPr>
        <p:spPr>
          <a:xfrm>
            <a:off x="10274400" y="6364800"/>
            <a:ext cx="1512000" cy="240408"/>
          </a:xfrm>
          <a:custGeom>
            <a:avLst/>
            <a:gdLst>
              <a:gd name="connsiteX0" fmla="*/ 0 w 1512000"/>
              <a:gd name="connsiteY0" fmla="*/ 240408 h 240408"/>
              <a:gd name="connsiteX1" fmla="*/ 1512000 w 1512000"/>
              <a:gd name="connsiteY1" fmla="*/ 240408 h 240408"/>
              <a:gd name="connsiteX2" fmla="*/ 1512000 w 1512000"/>
              <a:gd name="connsiteY2" fmla="*/ 0 h 240408"/>
              <a:gd name="connsiteX3" fmla="*/ 0 w 1512000"/>
              <a:gd name="connsiteY3" fmla="*/ 0 h 240408"/>
              <a:gd name="connsiteX4" fmla="*/ 0 w 1512000"/>
              <a:gd name="connsiteY4" fmla="*/ 0 h 2404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12000" h="240408">
                <a:moveTo>
                  <a:pt x="0" y="240408"/>
                </a:moveTo>
                <a:lnTo>
                  <a:pt x="1512000" y="240408"/>
                </a:lnTo>
                <a:lnTo>
                  <a:pt x="151200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noFill/>
          <a:ln w="150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21" name="Siemens Logo">
            <a:extLst>
              <a:ext uri="{FF2B5EF4-FFF2-40B4-BE49-F238E27FC236}">
                <a16:creationId xmlns:a16="http://schemas.microsoft.com/office/drawing/2014/main" id="{15424DCB-9FB7-4AFC-BE09-89FFBCD3B06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Title" descr="Headline of the presentation">
            <a:extLst>
              <a:ext uri="{FF2B5EF4-FFF2-40B4-BE49-F238E27FC236}">
                <a16:creationId xmlns:a16="http://schemas.microsoft.com/office/drawing/2014/main" id="{E73186CB-C6F0-CAF3-D2F1-6A1263777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1414464"/>
            <a:ext cx="750114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7" name="Subhead" descr="Subheadline of the presentation">
            <a:extLst>
              <a:ext uri="{FF2B5EF4-FFF2-40B4-BE49-F238E27FC236}">
                <a16:creationId xmlns:a16="http://schemas.microsoft.com/office/drawing/2014/main" id="{E3C45349-7C38-596B-F3ED-E60D2FDAA85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7"/>
            <a:ext cx="7501148" cy="105313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32 </a:t>
            </a:r>
            <a:r>
              <a:rPr lang="en-US" err="1"/>
              <a:t>pt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545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  <p15:guide id="9" pos="4250">
          <p15:clr>
            <a:srgbClr val="65CEFF"/>
          </p15:clr>
        </p15:guide>
      </p15:sldGuideLst>
    </p:ext>
  </p:extLst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60pt (X one image with blur background)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Blur background picture">
            <a:extLst>
              <a:ext uri="{FF2B5EF4-FFF2-40B4-BE49-F238E27FC236}">
                <a16:creationId xmlns:a16="http://schemas.microsoft.com/office/drawing/2014/main" id="{98467D58-0872-4499-81D8-D8090BD5F6F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black">
          <a:xfrm>
            <a:off x="0" y="0"/>
            <a:ext cx="12192000" cy="6858000"/>
          </a:xfrm>
          <a:custGeom>
            <a:avLst/>
            <a:gdLst>
              <a:gd name="connsiteX0" fmla="*/ 11369497 w 12192000"/>
              <a:gd name="connsiteY0" fmla="*/ 6368887 h 6858000"/>
              <a:gd name="connsiteX1" fmla="*/ 11369497 w 12192000"/>
              <a:gd name="connsiteY1" fmla="*/ 6599160 h 6858000"/>
              <a:gd name="connsiteX2" fmla="*/ 11414821 w 12192000"/>
              <a:gd name="connsiteY2" fmla="*/ 6599160 h 6858000"/>
              <a:gd name="connsiteX3" fmla="*/ 11414821 w 12192000"/>
              <a:gd name="connsiteY3" fmla="*/ 6442936 h 6858000"/>
              <a:gd name="connsiteX4" fmla="*/ 11496009 w 12192000"/>
              <a:gd name="connsiteY4" fmla="*/ 6599160 h 6858000"/>
              <a:gd name="connsiteX5" fmla="*/ 11568440 w 12192000"/>
              <a:gd name="connsiteY5" fmla="*/ 6599160 h 6858000"/>
              <a:gd name="connsiteX6" fmla="*/ 11568440 w 12192000"/>
              <a:gd name="connsiteY6" fmla="*/ 6368887 h 6858000"/>
              <a:gd name="connsiteX7" fmla="*/ 11523134 w 12192000"/>
              <a:gd name="connsiteY7" fmla="*/ 6368887 h 6858000"/>
              <a:gd name="connsiteX8" fmla="*/ 11523134 w 12192000"/>
              <a:gd name="connsiteY8" fmla="*/ 6523037 h 6858000"/>
              <a:gd name="connsiteX9" fmla="*/ 11444045 w 12192000"/>
              <a:gd name="connsiteY9" fmla="*/ 6368887 h 6858000"/>
              <a:gd name="connsiteX10" fmla="*/ 11159541 w 12192000"/>
              <a:gd name="connsiteY10" fmla="*/ 6368887 h 6858000"/>
              <a:gd name="connsiteX11" fmla="*/ 11159541 w 12192000"/>
              <a:gd name="connsiteY11" fmla="*/ 6599160 h 6858000"/>
              <a:gd name="connsiteX12" fmla="*/ 11327175 w 12192000"/>
              <a:gd name="connsiteY12" fmla="*/ 6599160 h 6858000"/>
              <a:gd name="connsiteX13" fmla="*/ 11327175 w 12192000"/>
              <a:gd name="connsiteY13" fmla="*/ 6555168 h 6858000"/>
              <a:gd name="connsiteX14" fmla="*/ 11221539 w 12192000"/>
              <a:gd name="connsiteY14" fmla="*/ 6555168 h 6858000"/>
              <a:gd name="connsiteX15" fmla="*/ 11221539 w 12192000"/>
              <a:gd name="connsiteY15" fmla="*/ 6500523 h 6858000"/>
              <a:gd name="connsiteX16" fmla="*/ 11311170 w 12192000"/>
              <a:gd name="connsiteY16" fmla="*/ 6500523 h 6858000"/>
              <a:gd name="connsiteX17" fmla="*/ 11311170 w 12192000"/>
              <a:gd name="connsiteY17" fmla="*/ 6462533 h 6858000"/>
              <a:gd name="connsiteX18" fmla="*/ 11221539 w 12192000"/>
              <a:gd name="connsiteY18" fmla="*/ 6462533 h 6858000"/>
              <a:gd name="connsiteX19" fmla="*/ 11221539 w 12192000"/>
              <a:gd name="connsiteY19" fmla="*/ 6410537 h 6858000"/>
              <a:gd name="connsiteX20" fmla="*/ 11324505 w 12192000"/>
              <a:gd name="connsiteY20" fmla="*/ 6410537 h 6858000"/>
              <a:gd name="connsiteX21" fmla="*/ 11324505 w 12192000"/>
              <a:gd name="connsiteY21" fmla="*/ 6368887 h 6858000"/>
              <a:gd name="connsiteX22" fmla="*/ 10820605 w 12192000"/>
              <a:gd name="connsiteY22" fmla="*/ 6368887 h 6858000"/>
              <a:gd name="connsiteX23" fmla="*/ 10820605 w 12192000"/>
              <a:gd name="connsiteY23" fmla="*/ 6599160 h 6858000"/>
              <a:gd name="connsiteX24" fmla="*/ 10865923 w 12192000"/>
              <a:gd name="connsiteY24" fmla="*/ 6599160 h 6858000"/>
              <a:gd name="connsiteX25" fmla="*/ 10865923 w 12192000"/>
              <a:gd name="connsiteY25" fmla="*/ 6436121 h 6858000"/>
              <a:gd name="connsiteX26" fmla="*/ 10932154 w 12192000"/>
              <a:gd name="connsiteY26" fmla="*/ 6601498 h 6858000"/>
              <a:gd name="connsiteX27" fmla="*/ 10972024 w 12192000"/>
              <a:gd name="connsiteY27" fmla="*/ 6601498 h 6858000"/>
              <a:gd name="connsiteX28" fmla="*/ 11039556 w 12192000"/>
              <a:gd name="connsiteY28" fmla="*/ 6436121 h 6858000"/>
              <a:gd name="connsiteX29" fmla="*/ 11039556 w 12192000"/>
              <a:gd name="connsiteY29" fmla="*/ 6599160 h 6858000"/>
              <a:gd name="connsiteX30" fmla="*/ 11100541 w 12192000"/>
              <a:gd name="connsiteY30" fmla="*/ 6599160 h 6858000"/>
              <a:gd name="connsiteX31" fmla="*/ 11100541 w 12192000"/>
              <a:gd name="connsiteY31" fmla="*/ 6368887 h 6858000"/>
              <a:gd name="connsiteX32" fmla="*/ 11021329 w 12192000"/>
              <a:gd name="connsiteY32" fmla="*/ 6368887 h 6858000"/>
              <a:gd name="connsiteX33" fmla="*/ 10961938 w 12192000"/>
              <a:gd name="connsiteY33" fmla="*/ 6516021 h 6858000"/>
              <a:gd name="connsiteX34" fmla="*/ 10903999 w 12192000"/>
              <a:gd name="connsiteY34" fmla="*/ 6368887 h 6858000"/>
              <a:gd name="connsiteX35" fmla="*/ 10610995 w 12192000"/>
              <a:gd name="connsiteY35" fmla="*/ 6368887 h 6858000"/>
              <a:gd name="connsiteX36" fmla="*/ 10610995 w 12192000"/>
              <a:gd name="connsiteY36" fmla="*/ 6599160 h 6858000"/>
              <a:gd name="connsiteX37" fmla="*/ 10778615 w 12192000"/>
              <a:gd name="connsiteY37" fmla="*/ 6599160 h 6858000"/>
              <a:gd name="connsiteX38" fmla="*/ 10778615 w 12192000"/>
              <a:gd name="connsiteY38" fmla="*/ 6555168 h 6858000"/>
              <a:gd name="connsiteX39" fmla="*/ 10672987 w 12192000"/>
              <a:gd name="connsiteY39" fmla="*/ 6555168 h 6858000"/>
              <a:gd name="connsiteX40" fmla="*/ 10672987 w 12192000"/>
              <a:gd name="connsiteY40" fmla="*/ 6500523 h 6858000"/>
              <a:gd name="connsiteX41" fmla="*/ 10762621 w 12192000"/>
              <a:gd name="connsiteY41" fmla="*/ 6500523 h 6858000"/>
              <a:gd name="connsiteX42" fmla="*/ 10762621 w 12192000"/>
              <a:gd name="connsiteY42" fmla="*/ 6462533 h 6858000"/>
              <a:gd name="connsiteX43" fmla="*/ 10672987 w 12192000"/>
              <a:gd name="connsiteY43" fmla="*/ 6462533 h 6858000"/>
              <a:gd name="connsiteX44" fmla="*/ 10672987 w 12192000"/>
              <a:gd name="connsiteY44" fmla="*/ 6410537 h 6858000"/>
              <a:gd name="connsiteX45" fmla="*/ 10775962 w 12192000"/>
              <a:gd name="connsiteY45" fmla="*/ 6410537 h 6858000"/>
              <a:gd name="connsiteX46" fmla="*/ 10775962 w 12192000"/>
              <a:gd name="connsiteY46" fmla="*/ 6368887 h 6858000"/>
              <a:gd name="connsiteX47" fmla="*/ 10487687 w 12192000"/>
              <a:gd name="connsiteY47" fmla="*/ 6368887 h 6858000"/>
              <a:gd name="connsiteX48" fmla="*/ 10487687 w 12192000"/>
              <a:gd name="connsiteY48" fmla="*/ 6599160 h 6858000"/>
              <a:gd name="connsiteX49" fmla="*/ 10552007 w 12192000"/>
              <a:gd name="connsiteY49" fmla="*/ 6599160 h 6858000"/>
              <a:gd name="connsiteX50" fmla="*/ 10552007 w 12192000"/>
              <a:gd name="connsiteY50" fmla="*/ 6368887 h 6858000"/>
              <a:gd name="connsiteX51" fmla="*/ 10367470 w 12192000"/>
              <a:gd name="connsiteY51" fmla="*/ 6364885 h 6858000"/>
              <a:gd name="connsiteX52" fmla="*/ 10300425 w 12192000"/>
              <a:gd name="connsiteY52" fmla="*/ 6382610 h 6858000"/>
              <a:gd name="connsiteX53" fmla="*/ 10274400 w 12192000"/>
              <a:gd name="connsiteY53" fmla="*/ 6434656 h 6858000"/>
              <a:gd name="connsiteX54" fmla="*/ 10292269 w 12192000"/>
              <a:gd name="connsiteY54" fmla="*/ 6478568 h 6858000"/>
              <a:gd name="connsiteX55" fmla="*/ 10351524 w 12192000"/>
              <a:gd name="connsiteY55" fmla="*/ 6510444 h 6858000"/>
              <a:gd name="connsiteX56" fmla="*/ 10383027 w 12192000"/>
              <a:gd name="connsiteY56" fmla="*/ 6526719 h 6858000"/>
              <a:gd name="connsiteX57" fmla="*/ 10389041 w 12192000"/>
              <a:gd name="connsiteY57" fmla="*/ 6540375 h 6858000"/>
              <a:gd name="connsiteX58" fmla="*/ 10347777 w 12192000"/>
              <a:gd name="connsiteY58" fmla="*/ 6562178 h 6858000"/>
              <a:gd name="connsiteX59" fmla="*/ 10279066 w 12192000"/>
              <a:gd name="connsiteY59" fmla="*/ 6549958 h 6858000"/>
              <a:gd name="connsiteX60" fmla="*/ 10279066 w 12192000"/>
              <a:gd name="connsiteY60" fmla="*/ 6595435 h 6858000"/>
              <a:gd name="connsiteX61" fmla="*/ 10350484 w 12192000"/>
              <a:gd name="connsiteY61" fmla="*/ 6603813 h 6858000"/>
              <a:gd name="connsiteX62" fmla="*/ 10418823 w 12192000"/>
              <a:gd name="connsiteY62" fmla="*/ 6587884 h 6858000"/>
              <a:gd name="connsiteX63" fmla="*/ 10451363 w 12192000"/>
              <a:gd name="connsiteY63" fmla="*/ 6530789 h 6858000"/>
              <a:gd name="connsiteX64" fmla="*/ 10434764 w 12192000"/>
              <a:gd name="connsiteY64" fmla="*/ 6488326 h 6858000"/>
              <a:gd name="connsiteX65" fmla="*/ 10378642 w 12192000"/>
              <a:gd name="connsiteY65" fmla="*/ 6455774 h 6858000"/>
              <a:gd name="connsiteX66" fmla="*/ 10342860 w 12192000"/>
              <a:gd name="connsiteY66" fmla="*/ 6438528 h 6858000"/>
              <a:gd name="connsiteX67" fmla="*/ 10335051 w 12192000"/>
              <a:gd name="connsiteY67" fmla="*/ 6425522 h 6858000"/>
              <a:gd name="connsiteX68" fmla="*/ 10373790 w 12192000"/>
              <a:gd name="connsiteY68" fmla="*/ 6404217 h 6858000"/>
              <a:gd name="connsiteX69" fmla="*/ 10433367 w 12192000"/>
              <a:gd name="connsiteY69" fmla="*/ 6417022 h 6858000"/>
              <a:gd name="connsiteX70" fmla="*/ 10433367 w 12192000"/>
              <a:gd name="connsiteY70" fmla="*/ 6373275 h 6858000"/>
              <a:gd name="connsiteX71" fmla="*/ 10367470 w 12192000"/>
              <a:gd name="connsiteY71" fmla="*/ 6364885 h 6858000"/>
              <a:gd name="connsiteX72" fmla="*/ 11702529 w 12192000"/>
              <a:gd name="connsiteY72" fmla="*/ 6364883 h 6858000"/>
              <a:gd name="connsiteX73" fmla="*/ 11635480 w 12192000"/>
              <a:gd name="connsiteY73" fmla="*/ 6382608 h 6858000"/>
              <a:gd name="connsiteX74" fmla="*/ 11609459 w 12192000"/>
              <a:gd name="connsiteY74" fmla="*/ 6434499 h 6858000"/>
              <a:gd name="connsiteX75" fmla="*/ 11627311 w 12192000"/>
              <a:gd name="connsiteY75" fmla="*/ 6478567 h 6858000"/>
              <a:gd name="connsiteX76" fmla="*/ 11686580 w 12192000"/>
              <a:gd name="connsiteY76" fmla="*/ 6510443 h 6858000"/>
              <a:gd name="connsiteX77" fmla="*/ 11718249 w 12192000"/>
              <a:gd name="connsiteY77" fmla="*/ 6526718 h 6858000"/>
              <a:gd name="connsiteX78" fmla="*/ 11724076 w 12192000"/>
              <a:gd name="connsiteY78" fmla="*/ 6540375 h 6858000"/>
              <a:gd name="connsiteX79" fmla="*/ 11682826 w 12192000"/>
              <a:gd name="connsiteY79" fmla="*/ 6562178 h 6858000"/>
              <a:gd name="connsiteX80" fmla="*/ 11614102 w 12192000"/>
              <a:gd name="connsiteY80" fmla="*/ 6549958 h 6858000"/>
              <a:gd name="connsiteX81" fmla="*/ 11614102 w 12192000"/>
              <a:gd name="connsiteY81" fmla="*/ 6595434 h 6858000"/>
              <a:gd name="connsiteX82" fmla="*/ 11685538 w 12192000"/>
              <a:gd name="connsiteY82" fmla="*/ 6603811 h 6858000"/>
              <a:gd name="connsiteX83" fmla="*/ 11754033 w 12192000"/>
              <a:gd name="connsiteY83" fmla="*/ 6587882 h 6858000"/>
              <a:gd name="connsiteX84" fmla="*/ 11786399 w 12192000"/>
              <a:gd name="connsiteY84" fmla="*/ 6530787 h 6858000"/>
              <a:gd name="connsiteX85" fmla="*/ 11769798 w 12192000"/>
              <a:gd name="connsiteY85" fmla="*/ 6488324 h 6858000"/>
              <a:gd name="connsiteX86" fmla="*/ 11713846 w 12192000"/>
              <a:gd name="connsiteY86" fmla="*/ 6455772 h 6858000"/>
              <a:gd name="connsiteX87" fmla="*/ 11677894 w 12192000"/>
              <a:gd name="connsiteY87" fmla="*/ 6438526 h 6858000"/>
              <a:gd name="connsiteX88" fmla="*/ 11670111 w 12192000"/>
              <a:gd name="connsiteY88" fmla="*/ 6425520 h 6858000"/>
              <a:gd name="connsiteX89" fmla="*/ 11708672 w 12192000"/>
              <a:gd name="connsiteY89" fmla="*/ 6404215 h 6858000"/>
              <a:gd name="connsiteX90" fmla="*/ 11768408 w 12192000"/>
              <a:gd name="connsiteY90" fmla="*/ 6417020 h 6858000"/>
              <a:gd name="connsiteX91" fmla="*/ 11768408 w 12192000"/>
              <a:gd name="connsiteY91" fmla="*/ 6373273 h 6858000"/>
              <a:gd name="connsiteX92" fmla="*/ 11762721 w 12192000"/>
              <a:gd name="connsiteY92" fmla="*/ 6372286 h 6858000"/>
              <a:gd name="connsiteX93" fmla="*/ 11702529 w 12192000"/>
              <a:gd name="connsiteY93" fmla="*/ 6364883 h 6858000"/>
              <a:gd name="connsiteX94" fmla="*/ 0 w 12192000"/>
              <a:gd name="connsiteY94" fmla="*/ 0 h 6858000"/>
              <a:gd name="connsiteX95" fmla="*/ 12192000 w 12192000"/>
              <a:gd name="connsiteY95" fmla="*/ 0 h 6858000"/>
              <a:gd name="connsiteX96" fmla="*/ 12192000 w 12192000"/>
              <a:gd name="connsiteY96" fmla="*/ 6858000 h 6858000"/>
              <a:gd name="connsiteX97" fmla="*/ 0 w 12192000"/>
              <a:gd name="connsiteY9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</a:cxnLst>
            <a:rect l="l" t="t" r="r" b="b"/>
            <a:pathLst>
              <a:path w="12192000" h="6858000">
                <a:moveTo>
                  <a:pt x="11369497" y="6368887"/>
                </a:moveTo>
                <a:lnTo>
                  <a:pt x="11369497" y="6599160"/>
                </a:lnTo>
                <a:lnTo>
                  <a:pt x="11414821" y="6599160"/>
                </a:lnTo>
                <a:lnTo>
                  <a:pt x="11414821" y="6442936"/>
                </a:lnTo>
                <a:lnTo>
                  <a:pt x="11496009" y="6599160"/>
                </a:lnTo>
                <a:lnTo>
                  <a:pt x="11568440" y="6599160"/>
                </a:lnTo>
                <a:lnTo>
                  <a:pt x="11568440" y="6368887"/>
                </a:lnTo>
                <a:lnTo>
                  <a:pt x="11523134" y="6368887"/>
                </a:lnTo>
                <a:lnTo>
                  <a:pt x="11523134" y="6523037"/>
                </a:lnTo>
                <a:lnTo>
                  <a:pt x="11444045" y="6368887"/>
                </a:lnTo>
                <a:close/>
                <a:moveTo>
                  <a:pt x="11159541" y="6368887"/>
                </a:moveTo>
                <a:lnTo>
                  <a:pt x="11159541" y="6599160"/>
                </a:lnTo>
                <a:lnTo>
                  <a:pt x="11327175" y="6599160"/>
                </a:lnTo>
                <a:lnTo>
                  <a:pt x="11327175" y="6555168"/>
                </a:lnTo>
                <a:lnTo>
                  <a:pt x="11221539" y="6555168"/>
                </a:lnTo>
                <a:lnTo>
                  <a:pt x="11221539" y="6500523"/>
                </a:lnTo>
                <a:lnTo>
                  <a:pt x="11311170" y="6500523"/>
                </a:lnTo>
                <a:lnTo>
                  <a:pt x="11311170" y="6462533"/>
                </a:lnTo>
                <a:lnTo>
                  <a:pt x="11221539" y="6462533"/>
                </a:lnTo>
                <a:lnTo>
                  <a:pt x="11221539" y="6410537"/>
                </a:lnTo>
                <a:lnTo>
                  <a:pt x="11324505" y="6410537"/>
                </a:lnTo>
                <a:lnTo>
                  <a:pt x="11324505" y="6368887"/>
                </a:lnTo>
                <a:close/>
                <a:moveTo>
                  <a:pt x="10820605" y="6368887"/>
                </a:moveTo>
                <a:lnTo>
                  <a:pt x="10820605" y="6599160"/>
                </a:lnTo>
                <a:lnTo>
                  <a:pt x="10865923" y="6599160"/>
                </a:lnTo>
                <a:lnTo>
                  <a:pt x="10865923" y="6436121"/>
                </a:lnTo>
                <a:lnTo>
                  <a:pt x="10932154" y="6601498"/>
                </a:lnTo>
                <a:lnTo>
                  <a:pt x="10972024" y="6601498"/>
                </a:lnTo>
                <a:lnTo>
                  <a:pt x="11039556" y="6436121"/>
                </a:lnTo>
                <a:lnTo>
                  <a:pt x="11039556" y="6599160"/>
                </a:lnTo>
                <a:lnTo>
                  <a:pt x="11100541" y="6599160"/>
                </a:lnTo>
                <a:lnTo>
                  <a:pt x="11100541" y="6368887"/>
                </a:lnTo>
                <a:lnTo>
                  <a:pt x="11021329" y="6368887"/>
                </a:lnTo>
                <a:lnTo>
                  <a:pt x="10961938" y="6516021"/>
                </a:lnTo>
                <a:lnTo>
                  <a:pt x="10903999" y="6368887"/>
                </a:lnTo>
                <a:close/>
                <a:moveTo>
                  <a:pt x="10610995" y="6368887"/>
                </a:moveTo>
                <a:lnTo>
                  <a:pt x="10610995" y="6599160"/>
                </a:lnTo>
                <a:lnTo>
                  <a:pt x="10778615" y="6599160"/>
                </a:lnTo>
                <a:lnTo>
                  <a:pt x="10778615" y="6555168"/>
                </a:lnTo>
                <a:lnTo>
                  <a:pt x="10672987" y="6555168"/>
                </a:lnTo>
                <a:lnTo>
                  <a:pt x="10672987" y="6500523"/>
                </a:lnTo>
                <a:lnTo>
                  <a:pt x="10762621" y="6500523"/>
                </a:lnTo>
                <a:lnTo>
                  <a:pt x="10762621" y="6462533"/>
                </a:lnTo>
                <a:lnTo>
                  <a:pt x="10672987" y="6462533"/>
                </a:lnTo>
                <a:lnTo>
                  <a:pt x="10672987" y="6410537"/>
                </a:lnTo>
                <a:lnTo>
                  <a:pt x="10775962" y="6410537"/>
                </a:lnTo>
                <a:lnTo>
                  <a:pt x="10775962" y="6368887"/>
                </a:lnTo>
                <a:close/>
                <a:moveTo>
                  <a:pt x="10487687" y="6368887"/>
                </a:moveTo>
                <a:lnTo>
                  <a:pt x="10487687" y="6599160"/>
                </a:lnTo>
                <a:lnTo>
                  <a:pt x="10552007" y="6599160"/>
                </a:lnTo>
                <a:lnTo>
                  <a:pt x="10552007" y="6368887"/>
                </a:lnTo>
                <a:close/>
                <a:moveTo>
                  <a:pt x="10367470" y="6364885"/>
                </a:moveTo>
                <a:cubicBezTo>
                  <a:pt x="10339915" y="6364885"/>
                  <a:pt x="10317578" y="6370789"/>
                  <a:pt x="10300425" y="6382610"/>
                </a:cubicBezTo>
                <a:cubicBezTo>
                  <a:pt x="10283079" y="6394535"/>
                  <a:pt x="10274400" y="6411889"/>
                  <a:pt x="10274400" y="6434656"/>
                </a:cubicBezTo>
                <a:cubicBezTo>
                  <a:pt x="10274400" y="6452336"/>
                  <a:pt x="10280356" y="6466966"/>
                  <a:pt x="10292269" y="6478568"/>
                </a:cubicBezTo>
                <a:cubicBezTo>
                  <a:pt x="10301460" y="6487357"/>
                  <a:pt x="10321221" y="6497983"/>
                  <a:pt x="10351524" y="6510444"/>
                </a:cubicBezTo>
                <a:cubicBezTo>
                  <a:pt x="10368413" y="6517388"/>
                  <a:pt x="10378923" y="6522809"/>
                  <a:pt x="10383027" y="6526719"/>
                </a:cubicBezTo>
                <a:cubicBezTo>
                  <a:pt x="10387039" y="6530405"/>
                  <a:pt x="10389041" y="6534958"/>
                  <a:pt x="10389041" y="6540375"/>
                </a:cubicBezTo>
                <a:cubicBezTo>
                  <a:pt x="10389041" y="6554907"/>
                  <a:pt x="10375285" y="6562178"/>
                  <a:pt x="10347777" y="6562178"/>
                </a:cubicBezTo>
                <a:cubicBezTo>
                  <a:pt x="10327854" y="6562178"/>
                  <a:pt x="10304950" y="6558105"/>
                  <a:pt x="10279066" y="6549958"/>
                </a:cubicBezTo>
                <a:lnTo>
                  <a:pt x="10279066" y="6595435"/>
                </a:lnTo>
                <a:cubicBezTo>
                  <a:pt x="10303040" y="6601029"/>
                  <a:pt x="10326851" y="6603813"/>
                  <a:pt x="10350484" y="6603813"/>
                </a:cubicBezTo>
                <a:cubicBezTo>
                  <a:pt x="10378468" y="6603813"/>
                  <a:pt x="10401252" y="6598518"/>
                  <a:pt x="10418823" y="6587884"/>
                </a:cubicBezTo>
                <a:cubicBezTo>
                  <a:pt x="10440511" y="6574770"/>
                  <a:pt x="10451363" y="6555739"/>
                  <a:pt x="10451363" y="6530789"/>
                </a:cubicBezTo>
                <a:cubicBezTo>
                  <a:pt x="10451363" y="6513431"/>
                  <a:pt x="10445823" y="6499270"/>
                  <a:pt x="10434764" y="6488326"/>
                </a:cubicBezTo>
                <a:cubicBezTo>
                  <a:pt x="10425444" y="6479100"/>
                  <a:pt x="10406739" y="6468253"/>
                  <a:pt x="10378642" y="6455774"/>
                </a:cubicBezTo>
                <a:cubicBezTo>
                  <a:pt x="10359128" y="6446990"/>
                  <a:pt x="10347192" y="6441247"/>
                  <a:pt x="10342860" y="6438528"/>
                </a:cubicBezTo>
                <a:cubicBezTo>
                  <a:pt x="10337651" y="6435169"/>
                  <a:pt x="10335051" y="6430835"/>
                  <a:pt x="10335051" y="6425522"/>
                </a:cubicBezTo>
                <a:cubicBezTo>
                  <a:pt x="10335051" y="6411308"/>
                  <a:pt x="10347963" y="6404217"/>
                  <a:pt x="10373790" y="6404217"/>
                </a:cubicBezTo>
                <a:cubicBezTo>
                  <a:pt x="10392130" y="6404217"/>
                  <a:pt x="10411981" y="6408479"/>
                  <a:pt x="10433367" y="6417022"/>
                </a:cubicBezTo>
                <a:lnTo>
                  <a:pt x="10433367" y="6373275"/>
                </a:lnTo>
                <a:cubicBezTo>
                  <a:pt x="10404626" y="6367679"/>
                  <a:pt x="10382652" y="6364885"/>
                  <a:pt x="10367470" y="6364885"/>
                </a:cubicBezTo>
                <a:close/>
                <a:moveTo>
                  <a:pt x="11702529" y="6364883"/>
                </a:moveTo>
                <a:cubicBezTo>
                  <a:pt x="11674971" y="6364883"/>
                  <a:pt x="11652608" y="6370787"/>
                  <a:pt x="11635480" y="6382608"/>
                </a:cubicBezTo>
                <a:cubicBezTo>
                  <a:pt x="11618117" y="6394533"/>
                  <a:pt x="11609459" y="6411829"/>
                  <a:pt x="11609459" y="6434499"/>
                </a:cubicBezTo>
                <a:cubicBezTo>
                  <a:pt x="11609459" y="6452384"/>
                  <a:pt x="11615404" y="6467068"/>
                  <a:pt x="11627311" y="6478567"/>
                </a:cubicBezTo>
                <a:cubicBezTo>
                  <a:pt x="11636587" y="6487464"/>
                  <a:pt x="11656367" y="6498086"/>
                  <a:pt x="11686580" y="6510443"/>
                </a:cubicBezTo>
                <a:cubicBezTo>
                  <a:pt x="11703570" y="6517388"/>
                  <a:pt x="11714124" y="6522808"/>
                  <a:pt x="11718249" y="6526718"/>
                </a:cubicBezTo>
                <a:cubicBezTo>
                  <a:pt x="11722127" y="6530405"/>
                  <a:pt x="11724076" y="6534957"/>
                  <a:pt x="11724076" y="6540375"/>
                </a:cubicBezTo>
                <a:cubicBezTo>
                  <a:pt x="11724076" y="6554907"/>
                  <a:pt x="11710337" y="6562178"/>
                  <a:pt x="11682826" y="6562178"/>
                </a:cubicBezTo>
                <a:cubicBezTo>
                  <a:pt x="11662668" y="6562178"/>
                  <a:pt x="11639767" y="6558105"/>
                  <a:pt x="11614102" y="6549958"/>
                </a:cubicBezTo>
                <a:lnTo>
                  <a:pt x="11614102" y="6595434"/>
                </a:lnTo>
                <a:cubicBezTo>
                  <a:pt x="11638058" y="6601029"/>
                  <a:pt x="11661880" y="6603812"/>
                  <a:pt x="11685538" y="6603811"/>
                </a:cubicBezTo>
                <a:cubicBezTo>
                  <a:pt x="11713518" y="6603811"/>
                  <a:pt x="11736360" y="6598516"/>
                  <a:pt x="11754033" y="6587882"/>
                </a:cubicBezTo>
                <a:cubicBezTo>
                  <a:pt x="11775611" y="6574768"/>
                  <a:pt x="11786399" y="6555737"/>
                  <a:pt x="11786399" y="6530787"/>
                </a:cubicBezTo>
                <a:cubicBezTo>
                  <a:pt x="11786399" y="6513429"/>
                  <a:pt x="11780873" y="6499268"/>
                  <a:pt x="11769798" y="6488324"/>
                </a:cubicBezTo>
                <a:cubicBezTo>
                  <a:pt x="11760396" y="6479098"/>
                  <a:pt x="11741730" y="6468251"/>
                  <a:pt x="11713846" y="6455772"/>
                </a:cubicBezTo>
                <a:cubicBezTo>
                  <a:pt x="11694005" y="6446886"/>
                  <a:pt x="11682021" y="6441141"/>
                  <a:pt x="11677894" y="6438526"/>
                </a:cubicBezTo>
                <a:cubicBezTo>
                  <a:pt x="11672698" y="6435167"/>
                  <a:pt x="11670111" y="6430833"/>
                  <a:pt x="11670111" y="6425520"/>
                </a:cubicBezTo>
                <a:cubicBezTo>
                  <a:pt x="11670111" y="6411306"/>
                  <a:pt x="11682944" y="6404215"/>
                  <a:pt x="11708672" y="6404215"/>
                </a:cubicBezTo>
                <a:cubicBezTo>
                  <a:pt x="11727111" y="6404215"/>
                  <a:pt x="11747019" y="6408477"/>
                  <a:pt x="11768408" y="6417020"/>
                </a:cubicBezTo>
                <a:lnTo>
                  <a:pt x="11768408" y="6373273"/>
                </a:lnTo>
                <a:lnTo>
                  <a:pt x="11762721" y="6372286"/>
                </a:lnTo>
                <a:cubicBezTo>
                  <a:pt x="11738098" y="6367343"/>
                  <a:pt x="11718022" y="6364883"/>
                  <a:pt x="11702529" y="6364883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66667E"/>
          </a:solidFill>
        </p:spPr>
        <p:txBody>
          <a:bodyPr wrap="square" lIns="144000" tIns="108000" rIns="144000" bIns="108000">
            <a:noAutofit/>
          </a:bodyPr>
          <a:lstStyle>
            <a:lvl1pPr>
              <a:defRPr>
                <a:sym typeface="Wingdings" panose="05000000000000000000" pitchFamily="2" charset="2"/>
              </a:defRPr>
            </a:lvl1pPr>
          </a:lstStyle>
          <a:p>
            <a:r>
              <a:rPr lang="en-US"/>
              <a:t>Insert x picture and blur strongly using the panel “Effects“ </a:t>
            </a:r>
            <a:br>
              <a:rPr lang="en-US"/>
            </a:br>
            <a:r>
              <a:rPr lang="en-US"/>
              <a:t> “Artistic Effects”  “Blur” function with maximum expression</a:t>
            </a:r>
          </a:p>
        </p:txBody>
      </p:sp>
      <p:sp>
        <p:nvSpPr>
          <p:cNvPr id="7" name="X picture">
            <a:extLst>
              <a:ext uri="{FF2B5EF4-FFF2-40B4-BE49-F238E27FC236}">
                <a16:creationId xmlns:a16="http://schemas.microsoft.com/office/drawing/2014/main" id="{32EF6E99-BC78-448E-A300-CAC98B2B48E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black">
          <a:xfrm>
            <a:off x="6394891" y="-1357312"/>
            <a:ext cx="6735322" cy="6908801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735322" h="6908801">
                <a:moveTo>
                  <a:pt x="4932802" y="3833813"/>
                </a:moveTo>
                <a:lnTo>
                  <a:pt x="6735322" y="5637264"/>
                </a:lnTo>
                <a:lnTo>
                  <a:pt x="5464442" y="6908801"/>
                </a:lnTo>
                <a:lnTo>
                  <a:pt x="3661922" y="5105350"/>
                </a:lnTo>
                <a:close/>
                <a:moveTo>
                  <a:pt x="898774" y="171898"/>
                </a:moveTo>
                <a:cubicBezTo>
                  <a:pt x="1128777" y="171898"/>
                  <a:pt x="1358781" y="259657"/>
                  <a:pt x="1534287" y="435176"/>
                </a:cubicBezTo>
                <a:lnTo>
                  <a:pt x="4552510" y="3453607"/>
                </a:lnTo>
                <a:lnTo>
                  <a:pt x="1534287" y="6472453"/>
                </a:lnTo>
                <a:cubicBezTo>
                  <a:pt x="1183274" y="6823076"/>
                  <a:pt x="614275" y="6823076"/>
                  <a:pt x="263261" y="6472453"/>
                </a:cubicBezTo>
                <a:cubicBezTo>
                  <a:pt x="-87753" y="6121414"/>
                  <a:pt x="-87753" y="5552376"/>
                  <a:pt x="263261" y="5201338"/>
                </a:cubicBezTo>
                <a:lnTo>
                  <a:pt x="2010871" y="3453607"/>
                </a:lnTo>
                <a:lnTo>
                  <a:pt x="263261" y="1706291"/>
                </a:lnTo>
                <a:cubicBezTo>
                  <a:pt x="-87753" y="1355253"/>
                  <a:pt x="-87753" y="786215"/>
                  <a:pt x="263261" y="435176"/>
                </a:cubicBezTo>
                <a:cubicBezTo>
                  <a:pt x="438768" y="259657"/>
                  <a:pt x="668771" y="171898"/>
                  <a:pt x="898774" y="171898"/>
                </a:cubicBezTo>
                <a:close/>
                <a:moveTo>
                  <a:pt x="5464442" y="0"/>
                </a:moveTo>
                <a:lnTo>
                  <a:pt x="6735322" y="1270880"/>
                </a:lnTo>
                <a:lnTo>
                  <a:pt x="4932802" y="3073400"/>
                </a:lnTo>
                <a:lnTo>
                  <a:pt x="3661922" y="1802520"/>
                </a:lnTo>
                <a:close/>
              </a:path>
            </a:pathLst>
          </a:custGeom>
          <a:solidFill>
            <a:srgbClr val="CCCCD4"/>
          </a:solidFill>
        </p:spPr>
        <p:txBody>
          <a:bodyPr wrap="square" lIns="0" rIns="468000" anchor="ctr" anchorCtr="0">
            <a:noAutofit/>
          </a:bodyPr>
          <a:lstStyle>
            <a:lvl1pPr algn="ctr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Please insert the </a:t>
            </a:r>
            <a:br>
              <a:rPr lang="en-US" noProof="0"/>
            </a:br>
            <a:r>
              <a:rPr lang="en-US" noProof="0"/>
              <a:t>same X picture here</a:t>
            </a:r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Title" descr="Headline of the presentation">
            <a:extLst>
              <a:ext uri="{FF2B5EF4-FFF2-40B4-BE49-F238E27FC236}">
                <a16:creationId xmlns:a16="http://schemas.microsoft.com/office/drawing/2014/main" id="{C7F0FBC3-F14A-0DD0-A69D-8F7171F247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7978226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6" name="Subhead" descr="Subheadline of the presentation">
            <a:extLst>
              <a:ext uri="{FF2B5EF4-FFF2-40B4-BE49-F238E27FC236}">
                <a16:creationId xmlns:a16="http://schemas.microsoft.com/office/drawing/2014/main" id="{C86CB9BC-9420-5864-CBE4-31D1623E483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7978226" cy="964017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24 </a:t>
            </a:r>
            <a:r>
              <a:rPr lang="en-US" err="1"/>
              <a:t>pt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8364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  <p15:guide id="8" pos="4251">
          <p15:clr>
            <a:srgbClr val="65CEFF"/>
          </p15:clr>
        </p15:guide>
      </p15:sldGuideLst>
    </p:ext>
  </p:extLst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40pt (X one image with blur background)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Blur background picture">
            <a:extLst>
              <a:ext uri="{FF2B5EF4-FFF2-40B4-BE49-F238E27FC236}">
                <a16:creationId xmlns:a16="http://schemas.microsoft.com/office/drawing/2014/main" id="{EB910D38-0BEA-44CA-A43C-8C6D47DE7A4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black">
          <a:xfrm>
            <a:off x="0" y="0"/>
            <a:ext cx="12192000" cy="6858000"/>
          </a:xfrm>
          <a:custGeom>
            <a:avLst/>
            <a:gdLst>
              <a:gd name="connsiteX0" fmla="*/ 11369497 w 12192000"/>
              <a:gd name="connsiteY0" fmla="*/ 6368887 h 6858000"/>
              <a:gd name="connsiteX1" fmla="*/ 11369497 w 12192000"/>
              <a:gd name="connsiteY1" fmla="*/ 6599160 h 6858000"/>
              <a:gd name="connsiteX2" fmla="*/ 11414821 w 12192000"/>
              <a:gd name="connsiteY2" fmla="*/ 6599160 h 6858000"/>
              <a:gd name="connsiteX3" fmla="*/ 11414821 w 12192000"/>
              <a:gd name="connsiteY3" fmla="*/ 6442936 h 6858000"/>
              <a:gd name="connsiteX4" fmla="*/ 11496009 w 12192000"/>
              <a:gd name="connsiteY4" fmla="*/ 6599160 h 6858000"/>
              <a:gd name="connsiteX5" fmla="*/ 11568440 w 12192000"/>
              <a:gd name="connsiteY5" fmla="*/ 6599160 h 6858000"/>
              <a:gd name="connsiteX6" fmla="*/ 11568440 w 12192000"/>
              <a:gd name="connsiteY6" fmla="*/ 6368887 h 6858000"/>
              <a:gd name="connsiteX7" fmla="*/ 11523134 w 12192000"/>
              <a:gd name="connsiteY7" fmla="*/ 6368887 h 6858000"/>
              <a:gd name="connsiteX8" fmla="*/ 11523134 w 12192000"/>
              <a:gd name="connsiteY8" fmla="*/ 6523037 h 6858000"/>
              <a:gd name="connsiteX9" fmla="*/ 11444045 w 12192000"/>
              <a:gd name="connsiteY9" fmla="*/ 6368887 h 6858000"/>
              <a:gd name="connsiteX10" fmla="*/ 11159541 w 12192000"/>
              <a:gd name="connsiteY10" fmla="*/ 6368887 h 6858000"/>
              <a:gd name="connsiteX11" fmla="*/ 11159541 w 12192000"/>
              <a:gd name="connsiteY11" fmla="*/ 6599160 h 6858000"/>
              <a:gd name="connsiteX12" fmla="*/ 11327175 w 12192000"/>
              <a:gd name="connsiteY12" fmla="*/ 6599160 h 6858000"/>
              <a:gd name="connsiteX13" fmla="*/ 11327175 w 12192000"/>
              <a:gd name="connsiteY13" fmla="*/ 6555168 h 6858000"/>
              <a:gd name="connsiteX14" fmla="*/ 11221539 w 12192000"/>
              <a:gd name="connsiteY14" fmla="*/ 6555168 h 6858000"/>
              <a:gd name="connsiteX15" fmla="*/ 11221539 w 12192000"/>
              <a:gd name="connsiteY15" fmla="*/ 6500523 h 6858000"/>
              <a:gd name="connsiteX16" fmla="*/ 11311170 w 12192000"/>
              <a:gd name="connsiteY16" fmla="*/ 6500523 h 6858000"/>
              <a:gd name="connsiteX17" fmla="*/ 11311170 w 12192000"/>
              <a:gd name="connsiteY17" fmla="*/ 6462533 h 6858000"/>
              <a:gd name="connsiteX18" fmla="*/ 11221539 w 12192000"/>
              <a:gd name="connsiteY18" fmla="*/ 6462533 h 6858000"/>
              <a:gd name="connsiteX19" fmla="*/ 11221539 w 12192000"/>
              <a:gd name="connsiteY19" fmla="*/ 6410537 h 6858000"/>
              <a:gd name="connsiteX20" fmla="*/ 11324505 w 12192000"/>
              <a:gd name="connsiteY20" fmla="*/ 6410537 h 6858000"/>
              <a:gd name="connsiteX21" fmla="*/ 11324505 w 12192000"/>
              <a:gd name="connsiteY21" fmla="*/ 6368887 h 6858000"/>
              <a:gd name="connsiteX22" fmla="*/ 10820605 w 12192000"/>
              <a:gd name="connsiteY22" fmla="*/ 6368887 h 6858000"/>
              <a:gd name="connsiteX23" fmla="*/ 10820605 w 12192000"/>
              <a:gd name="connsiteY23" fmla="*/ 6599160 h 6858000"/>
              <a:gd name="connsiteX24" fmla="*/ 10865923 w 12192000"/>
              <a:gd name="connsiteY24" fmla="*/ 6599160 h 6858000"/>
              <a:gd name="connsiteX25" fmla="*/ 10865923 w 12192000"/>
              <a:gd name="connsiteY25" fmla="*/ 6436121 h 6858000"/>
              <a:gd name="connsiteX26" fmla="*/ 10932154 w 12192000"/>
              <a:gd name="connsiteY26" fmla="*/ 6601498 h 6858000"/>
              <a:gd name="connsiteX27" fmla="*/ 10972024 w 12192000"/>
              <a:gd name="connsiteY27" fmla="*/ 6601498 h 6858000"/>
              <a:gd name="connsiteX28" fmla="*/ 11039556 w 12192000"/>
              <a:gd name="connsiteY28" fmla="*/ 6436121 h 6858000"/>
              <a:gd name="connsiteX29" fmla="*/ 11039556 w 12192000"/>
              <a:gd name="connsiteY29" fmla="*/ 6599160 h 6858000"/>
              <a:gd name="connsiteX30" fmla="*/ 11100541 w 12192000"/>
              <a:gd name="connsiteY30" fmla="*/ 6599160 h 6858000"/>
              <a:gd name="connsiteX31" fmla="*/ 11100541 w 12192000"/>
              <a:gd name="connsiteY31" fmla="*/ 6368887 h 6858000"/>
              <a:gd name="connsiteX32" fmla="*/ 11021329 w 12192000"/>
              <a:gd name="connsiteY32" fmla="*/ 6368887 h 6858000"/>
              <a:gd name="connsiteX33" fmla="*/ 10961938 w 12192000"/>
              <a:gd name="connsiteY33" fmla="*/ 6516021 h 6858000"/>
              <a:gd name="connsiteX34" fmla="*/ 10903999 w 12192000"/>
              <a:gd name="connsiteY34" fmla="*/ 6368887 h 6858000"/>
              <a:gd name="connsiteX35" fmla="*/ 10610995 w 12192000"/>
              <a:gd name="connsiteY35" fmla="*/ 6368887 h 6858000"/>
              <a:gd name="connsiteX36" fmla="*/ 10610995 w 12192000"/>
              <a:gd name="connsiteY36" fmla="*/ 6599160 h 6858000"/>
              <a:gd name="connsiteX37" fmla="*/ 10778615 w 12192000"/>
              <a:gd name="connsiteY37" fmla="*/ 6599160 h 6858000"/>
              <a:gd name="connsiteX38" fmla="*/ 10778615 w 12192000"/>
              <a:gd name="connsiteY38" fmla="*/ 6555168 h 6858000"/>
              <a:gd name="connsiteX39" fmla="*/ 10672987 w 12192000"/>
              <a:gd name="connsiteY39" fmla="*/ 6555168 h 6858000"/>
              <a:gd name="connsiteX40" fmla="*/ 10672987 w 12192000"/>
              <a:gd name="connsiteY40" fmla="*/ 6500523 h 6858000"/>
              <a:gd name="connsiteX41" fmla="*/ 10762621 w 12192000"/>
              <a:gd name="connsiteY41" fmla="*/ 6500523 h 6858000"/>
              <a:gd name="connsiteX42" fmla="*/ 10762621 w 12192000"/>
              <a:gd name="connsiteY42" fmla="*/ 6462533 h 6858000"/>
              <a:gd name="connsiteX43" fmla="*/ 10672987 w 12192000"/>
              <a:gd name="connsiteY43" fmla="*/ 6462533 h 6858000"/>
              <a:gd name="connsiteX44" fmla="*/ 10672987 w 12192000"/>
              <a:gd name="connsiteY44" fmla="*/ 6410537 h 6858000"/>
              <a:gd name="connsiteX45" fmla="*/ 10775962 w 12192000"/>
              <a:gd name="connsiteY45" fmla="*/ 6410537 h 6858000"/>
              <a:gd name="connsiteX46" fmla="*/ 10775962 w 12192000"/>
              <a:gd name="connsiteY46" fmla="*/ 6368887 h 6858000"/>
              <a:gd name="connsiteX47" fmla="*/ 10487687 w 12192000"/>
              <a:gd name="connsiteY47" fmla="*/ 6368887 h 6858000"/>
              <a:gd name="connsiteX48" fmla="*/ 10487687 w 12192000"/>
              <a:gd name="connsiteY48" fmla="*/ 6599160 h 6858000"/>
              <a:gd name="connsiteX49" fmla="*/ 10552007 w 12192000"/>
              <a:gd name="connsiteY49" fmla="*/ 6599160 h 6858000"/>
              <a:gd name="connsiteX50" fmla="*/ 10552007 w 12192000"/>
              <a:gd name="connsiteY50" fmla="*/ 6368887 h 6858000"/>
              <a:gd name="connsiteX51" fmla="*/ 10367470 w 12192000"/>
              <a:gd name="connsiteY51" fmla="*/ 6364885 h 6858000"/>
              <a:gd name="connsiteX52" fmla="*/ 10300425 w 12192000"/>
              <a:gd name="connsiteY52" fmla="*/ 6382610 h 6858000"/>
              <a:gd name="connsiteX53" fmla="*/ 10274400 w 12192000"/>
              <a:gd name="connsiteY53" fmla="*/ 6434656 h 6858000"/>
              <a:gd name="connsiteX54" fmla="*/ 10292269 w 12192000"/>
              <a:gd name="connsiteY54" fmla="*/ 6478568 h 6858000"/>
              <a:gd name="connsiteX55" fmla="*/ 10351524 w 12192000"/>
              <a:gd name="connsiteY55" fmla="*/ 6510444 h 6858000"/>
              <a:gd name="connsiteX56" fmla="*/ 10383027 w 12192000"/>
              <a:gd name="connsiteY56" fmla="*/ 6526719 h 6858000"/>
              <a:gd name="connsiteX57" fmla="*/ 10389041 w 12192000"/>
              <a:gd name="connsiteY57" fmla="*/ 6540375 h 6858000"/>
              <a:gd name="connsiteX58" fmla="*/ 10347777 w 12192000"/>
              <a:gd name="connsiteY58" fmla="*/ 6562178 h 6858000"/>
              <a:gd name="connsiteX59" fmla="*/ 10279066 w 12192000"/>
              <a:gd name="connsiteY59" fmla="*/ 6549958 h 6858000"/>
              <a:gd name="connsiteX60" fmla="*/ 10279066 w 12192000"/>
              <a:gd name="connsiteY60" fmla="*/ 6595435 h 6858000"/>
              <a:gd name="connsiteX61" fmla="*/ 10350484 w 12192000"/>
              <a:gd name="connsiteY61" fmla="*/ 6603813 h 6858000"/>
              <a:gd name="connsiteX62" fmla="*/ 10418823 w 12192000"/>
              <a:gd name="connsiteY62" fmla="*/ 6587884 h 6858000"/>
              <a:gd name="connsiteX63" fmla="*/ 10451363 w 12192000"/>
              <a:gd name="connsiteY63" fmla="*/ 6530789 h 6858000"/>
              <a:gd name="connsiteX64" fmla="*/ 10434764 w 12192000"/>
              <a:gd name="connsiteY64" fmla="*/ 6488326 h 6858000"/>
              <a:gd name="connsiteX65" fmla="*/ 10378642 w 12192000"/>
              <a:gd name="connsiteY65" fmla="*/ 6455774 h 6858000"/>
              <a:gd name="connsiteX66" fmla="*/ 10342860 w 12192000"/>
              <a:gd name="connsiteY66" fmla="*/ 6438528 h 6858000"/>
              <a:gd name="connsiteX67" fmla="*/ 10335051 w 12192000"/>
              <a:gd name="connsiteY67" fmla="*/ 6425522 h 6858000"/>
              <a:gd name="connsiteX68" fmla="*/ 10373790 w 12192000"/>
              <a:gd name="connsiteY68" fmla="*/ 6404217 h 6858000"/>
              <a:gd name="connsiteX69" fmla="*/ 10433367 w 12192000"/>
              <a:gd name="connsiteY69" fmla="*/ 6417022 h 6858000"/>
              <a:gd name="connsiteX70" fmla="*/ 10433367 w 12192000"/>
              <a:gd name="connsiteY70" fmla="*/ 6373275 h 6858000"/>
              <a:gd name="connsiteX71" fmla="*/ 10367470 w 12192000"/>
              <a:gd name="connsiteY71" fmla="*/ 6364885 h 6858000"/>
              <a:gd name="connsiteX72" fmla="*/ 11702529 w 12192000"/>
              <a:gd name="connsiteY72" fmla="*/ 6364883 h 6858000"/>
              <a:gd name="connsiteX73" fmla="*/ 11635480 w 12192000"/>
              <a:gd name="connsiteY73" fmla="*/ 6382608 h 6858000"/>
              <a:gd name="connsiteX74" fmla="*/ 11609459 w 12192000"/>
              <a:gd name="connsiteY74" fmla="*/ 6434499 h 6858000"/>
              <a:gd name="connsiteX75" fmla="*/ 11627311 w 12192000"/>
              <a:gd name="connsiteY75" fmla="*/ 6478567 h 6858000"/>
              <a:gd name="connsiteX76" fmla="*/ 11686580 w 12192000"/>
              <a:gd name="connsiteY76" fmla="*/ 6510443 h 6858000"/>
              <a:gd name="connsiteX77" fmla="*/ 11718249 w 12192000"/>
              <a:gd name="connsiteY77" fmla="*/ 6526718 h 6858000"/>
              <a:gd name="connsiteX78" fmla="*/ 11724076 w 12192000"/>
              <a:gd name="connsiteY78" fmla="*/ 6540375 h 6858000"/>
              <a:gd name="connsiteX79" fmla="*/ 11682826 w 12192000"/>
              <a:gd name="connsiteY79" fmla="*/ 6562178 h 6858000"/>
              <a:gd name="connsiteX80" fmla="*/ 11614102 w 12192000"/>
              <a:gd name="connsiteY80" fmla="*/ 6549958 h 6858000"/>
              <a:gd name="connsiteX81" fmla="*/ 11614102 w 12192000"/>
              <a:gd name="connsiteY81" fmla="*/ 6595434 h 6858000"/>
              <a:gd name="connsiteX82" fmla="*/ 11685538 w 12192000"/>
              <a:gd name="connsiteY82" fmla="*/ 6603811 h 6858000"/>
              <a:gd name="connsiteX83" fmla="*/ 11754033 w 12192000"/>
              <a:gd name="connsiteY83" fmla="*/ 6587882 h 6858000"/>
              <a:gd name="connsiteX84" fmla="*/ 11786399 w 12192000"/>
              <a:gd name="connsiteY84" fmla="*/ 6530787 h 6858000"/>
              <a:gd name="connsiteX85" fmla="*/ 11769798 w 12192000"/>
              <a:gd name="connsiteY85" fmla="*/ 6488324 h 6858000"/>
              <a:gd name="connsiteX86" fmla="*/ 11713846 w 12192000"/>
              <a:gd name="connsiteY86" fmla="*/ 6455772 h 6858000"/>
              <a:gd name="connsiteX87" fmla="*/ 11677894 w 12192000"/>
              <a:gd name="connsiteY87" fmla="*/ 6438526 h 6858000"/>
              <a:gd name="connsiteX88" fmla="*/ 11670111 w 12192000"/>
              <a:gd name="connsiteY88" fmla="*/ 6425520 h 6858000"/>
              <a:gd name="connsiteX89" fmla="*/ 11708672 w 12192000"/>
              <a:gd name="connsiteY89" fmla="*/ 6404215 h 6858000"/>
              <a:gd name="connsiteX90" fmla="*/ 11768408 w 12192000"/>
              <a:gd name="connsiteY90" fmla="*/ 6417020 h 6858000"/>
              <a:gd name="connsiteX91" fmla="*/ 11768408 w 12192000"/>
              <a:gd name="connsiteY91" fmla="*/ 6373273 h 6858000"/>
              <a:gd name="connsiteX92" fmla="*/ 11762721 w 12192000"/>
              <a:gd name="connsiteY92" fmla="*/ 6372286 h 6858000"/>
              <a:gd name="connsiteX93" fmla="*/ 11702529 w 12192000"/>
              <a:gd name="connsiteY93" fmla="*/ 6364883 h 6858000"/>
              <a:gd name="connsiteX94" fmla="*/ 0 w 12192000"/>
              <a:gd name="connsiteY94" fmla="*/ 0 h 6858000"/>
              <a:gd name="connsiteX95" fmla="*/ 12192000 w 12192000"/>
              <a:gd name="connsiteY95" fmla="*/ 0 h 6858000"/>
              <a:gd name="connsiteX96" fmla="*/ 12192000 w 12192000"/>
              <a:gd name="connsiteY96" fmla="*/ 6858000 h 6858000"/>
              <a:gd name="connsiteX97" fmla="*/ 0 w 12192000"/>
              <a:gd name="connsiteY9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</a:cxnLst>
            <a:rect l="l" t="t" r="r" b="b"/>
            <a:pathLst>
              <a:path w="12192000" h="6858000">
                <a:moveTo>
                  <a:pt x="11369497" y="6368887"/>
                </a:moveTo>
                <a:lnTo>
                  <a:pt x="11369497" y="6599160"/>
                </a:lnTo>
                <a:lnTo>
                  <a:pt x="11414821" y="6599160"/>
                </a:lnTo>
                <a:lnTo>
                  <a:pt x="11414821" y="6442936"/>
                </a:lnTo>
                <a:lnTo>
                  <a:pt x="11496009" y="6599160"/>
                </a:lnTo>
                <a:lnTo>
                  <a:pt x="11568440" y="6599160"/>
                </a:lnTo>
                <a:lnTo>
                  <a:pt x="11568440" y="6368887"/>
                </a:lnTo>
                <a:lnTo>
                  <a:pt x="11523134" y="6368887"/>
                </a:lnTo>
                <a:lnTo>
                  <a:pt x="11523134" y="6523037"/>
                </a:lnTo>
                <a:lnTo>
                  <a:pt x="11444045" y="6368887"/>
                </a:lnTo>
                <a:close/>
                <a:moveTo>
                  <a:pt x="11159541" y="6368887"/>
                </a:moveTo>
                <a:lnTo>
                  <a:pt x="11159541" y="6599160"/>
                </a:lnTo>
                <a:lnTo>
                  <a:pt x="11327175" y="6599160"/>
                </a:lnTo>
                <a:lnTo>
                  <a:pt x="11327175" y="6555168"/>
                </a:lnTo>
                <a:lnTo>
                  <a:pt x="11221539" y="6555168"/>
                </a:lnTo>
                <a:lnTo>
                  <a:pt x="11221539" y="6500523"/>
                </a:lnTo>
                <a:lnTo>
                  <a:pt x="11311170" y="6500523"/>
                </a:lnTo>
                <a:lnTo>
                  <a:pt x="11311170" y="6462533"/>
                </a:lnTo>
                <a:lnTo>
                  <a:pt x="11221539" y="6462533"/>
                </a:lnTo>
                <a:lnTo>
                  <a:pt x="11221539" y="6410537"/>
                </a:lnTo>
                <a:lnTo>
                  <a:pt x="11324505" y="6410537"/>
                </a:lnTo>
                <a:lnTo>
                  <a:pt x="11324505" y="6368887"/>
                </a:lnTo>
                <a:close/>
                <a:moveTo>
                  <a:pt x="10820605" y="6368887"/>
                </a:moveTo>
                <a:lnTo>
                  <a:pt x="10820605" y="6599160"/>
                </a:lnTo>
                <a:lnTo>
                  <a:pt x="10865923" y="6599160"/>
                </a:lnTo>
                <a:lnTo>
                  <a:pt x="10865923" y="6436121"/>
                </a:lnTo>
                <a:lnTo>
                  <a:pt x="10932154" y="6601498"/>
                </a:lnTo>
                <a:lnTo>
                  <a:pt x="10972024" y="6601498"/>
                </a:lnTo>
                <a:lnTo>
                  <a:pt x="11039556" y="6436121"/>
                </a:lnTo>
                <a:lnTo>
                  <a:pt x="11039556" y="6599160"/>
                </a:lnTo>
                <a:lnTo>
                  <a:pt x="11100541" y="6599160"/>
                </a:lnTo>
                <a:lnTo>
                  <a:pt x="11100541" y="6368887"/>
                </a:lnTo>
                <a:lnTo>
                  <a:pt x="11021329" y="6368887"/>
                </a:lnTo>
                <a:lnTo>
                  <a:pt x="10961938" y="6516021"/>
                </a:lnTo>
                <a:lnTo>
                  <a:pt x="10903999" y="6368887"/>
                </a:lnTo>
                <a:close/>
                <a:moveTo>
                  <a:pt x="10610995" y="6368887"/>
                </a:moveTo>
                <a:lnTo>
                  <a:pt x="10610995" y="6599160"/>
                </a:lnTo>
                <a:lnTo>
                  <a:pt x="10778615" y="6599160"/>
                </a:lnTo>
                <a:lnTo>
                  <a:pt x="10778615" y="6555168"/>
                </a:lnTo>
                <a:lnTo>
                  <a:pt x="10672987" y="6555168"/>
                </a:lnTo>
                <a:lnTo>
                  <a:pt x="10672987" y="6500523"/>
                </a:lnTo>
                <a:lnTo>
                  <a:pt x="10762621" y="6500523"/>
                </a:lnTo>
                <a:lnTo>
                  <a:pt x="10762621" y="6462533"/>
                </a:lnTo>
                <a:lnTo>
                  <a:pt x="10672987" y="6462533"/>
                </a:lnTo>
                <a:lnTo>
                  <a:pt x="10672987" y="6410537"/>
                </a:lnTo>
                <a:lnTo>
                  <a:pt x="10775962" y="6410537"/>
                </a:lnTo>
                <a:lnTo>
                  <a:pt x="10775962" y="6368887"/>
                </a:lnTo>
                <a:close/>
                <a:moveTo>
                  <a:pt x="10487687" y="6368887"/>
                </a:moveTo>
                <a:lnTo>
                  <a:pt x="10487687" y="6599160"/>
                </a:lnTo>
                <a:lnTo>
                  <a:pt x="10552007" y="6599160"/>
                </a:lnTo>
                <a:lnTo>
                  <a:pt x="10552007" y="6368887"/>
                </a:lnTo>
                <a:close/>
                <a:moveTo>
                  <a:pt x="10367470" y="6364885"/>
                </a:moveTo>
                <a:cubicBezTo>
                  <a:pt x="10339915" y="6364885"/>
                  <a:pt x="10317578" y="6370789"/>
                  <a:pt x="10300425" y="6382610"/>
                </a:cubicBezTo>
                <a:cubicBezTo>
                  <a:pt x="10283079" y="6394535"/>
                  <a:pt x="10274400" y="6411889"/>
                  <a:pt x="10274400" y="6434656"/>
                </a:cubicBezTo>
                <a:cubicBezTo>
                  <a:pt x="10274400" y="6452336"/>
                  <a:pt x="10280356" y="6466966"/>
                  <a:pt x="10292269" y="6478568"/>
                </a:cubicBezTo>
                <a:cubicBezTo>
                  <a:pt x="10301460" y="6487357"/>
                  <a:pt x="10321221" y="6497983"/>
                  <a:pt x="10351524" y="6510444"/>
                </a:cubicBezTo>
                <a:cubicBezTo>
                  <a:pt x="10368413" y="6517388"/>
                  <a:pt x="10378923" y="6522809"/>
                  <a:pt x="10383027" y="6526719"/>
                </a:cubicBezTo>
                <a:cubicBezTo>
                  <a:pt x="10387039" y="6530405"/>
                  <a:pt x="10389041" y="6534958"/>
                  <a:pt x="10389041" y="6540375"/>
                </a:cubicBezTo>
                <a:cubicBezTo>
                  <a:pt x="10389041" y="6554907"/>
                  <a:pt x="10375285" y="6562178"/>
                  <a:pt x="10347777" y="6562178"/>
                </a:cubicBezTo>
                <a:cubicBezTo>
                  <a:pt x="10327854" y="6562178"/>
                  <a:pt x="10304950" y="6558105"/>
                  <a:pt x="10279066" y="6549958"/>
                </a:cubicBezTo>
                <a:lnTo>
                  <a:pt x="10279066" y="6595435"/>
                </a:lnTo>
                <a:cubicBezTo>
                  <a:pt x="10303040" y="6601029"/>
                  <a:pt x="10326851" y="6603813"/>
                  <a:pt x="10350484" y="6603813"/>
                </a:cubicBezTo>
                <a:cubicBezTo>
                  <a:pt x="10378468" y="6603813"/>
                  <a:pt x="10401252" y="6598518"/>
                  <a:pt x="10418823" y="6587884"/>
                </a:cubicBezTo>
                <a:cubicBezTo>
                  <a:pt x="10440511" y="6574770"/>
                  <a:pt x="10451363" y="6555739"/>
                  <a:pt x="10451363" y="6530789"/>
                </a:cubicBezTo>
                <a:cubicBezTo>
                  <a:pt x="10451363" y="6513431"/>
                  <a:pt x="10445823" y="6499270"/>
                  <a:pt x="10434764" y="6488326"/>
                </a:cubicBezTo>
                <a:cubicBezTo>
                  <a:pt x="10425444" y="6479100"/>
                  <a:pt x="10406739" y="6468253"/>
                  <a:pt x="10378642" y="6455774"/>
                </a:cubicBezTo>
                <a:cubicBezTo>
                  <a:pt x="10359128" y="6446990"/>
                  <a:pt x="10347192" y="6441247"/>
                  <a:pt x="10342860" y="6438528"/>
                </a:cubicBezTo>
                <a:cubicBezTo>
                  <a:pt x="10337651" y="6435169"/>
                  <a:pt x="10335051" y="6430835"/>
                  <a:pt x="10335051" y="6425522"/>
                </a:cubicBezTo>
                <a:cubicBezTo>
                  <a:pt x="10335051" y="6411308"/>
                  <a:pt x="10347963" y="6404217"/>
                  <a:pt x="10373790" y="6404217"/>
                </a:cubicBezTo>
                <a:cubicBezTo>
                  <a:pt x="10392130" y="6404217"/>
                  <a:pt x="10411981" y="6408479"/>
                  <a:pt x="10433367" y="6417022"/>
                </a:cubicBezTo>
                <a:lnTo>
                  <a:pt x="10433367" y="6373275"/>
                </a:lnTo>
                <a:cubicBezTo>
                  <a:pt x="10404626" y="6367679"/>
                  <a:pt x="10382652" y="6364885"/>
                  <a:pt x="10367470" y="6364885"/>
                </a:cubicBezTo>
                <a:close/>
                <a:moveTo>
                  <a:pt x="11702529" y="6364883"/>
                </a:moveTo>
                <a:cubicBezTo>
                  <a:pt x="11674971" y="6364883"/>
                  <a:pt x="11652608" y="6370787"/>
                  <a:pt x="11635480" y="6382608"/>
                </a:cubicBezTo>
                <a:cubicBezTo>
                  <a:pt x="11618117" y="6394533"/>
                  <a:pt x="11609459" y="6411829"/>
                  <a:pt x="11609459" y="6434499"/>
                </a:cubicBezTo>
                <a:cubicBezTo>
                  <a:pt x="11609459" y="6452384"/>
                  <a:pt x="11615404" y="6467068"/>
                  <a:pt x="11627311" y="6478567"/>
                </a:cubicBezTo>
                <a:cubicBezTo>
                  <a:pt x="11636587" y="6487464"/>
                  <a:pt x="11656367" y="6498086"/>
                  <a:pt x="11686580" y="6510443"/>
                </a:cubicBezTo>
                <a:cubicBezTo>
                  <a:pt x="11703570" y="6517388"/>
                  <a:pt x="11714124" y="6522808"/>
                  <a:pt x="11718249" y="6526718"/>
                </a:cubicBezTo>
                <a:cubicBezTo>
                  <a:pt x="11722127" y="6530405"/>
                  <a:pt x="11724076" y="6534957"/>
                  <a:pt x="11724076" y="6540375"/>
                </a:cubicBezTo>
                <a:cubicBezTo>
                  <a:pt x="11724076" y="6554907"/>
                  <a:pt x="11710337" y="6562178"/>
                  <a:pt x="11682826" y="6562178"/>
                </a:cubicBezTo>
                <a:cubicBezTo>
                  <a:pt x="11662668" y="6562178"/>
                  <a:pt x="11639767" y="6558105"/>
                  <a:pt x="11614102" y="6549958"/>
                </a:cubicBezTo>
                <a:lnTo>
                  <a:pt x="11614102" y="6595434"/>
                </a:lnTo>
                <a:cubicBezTo>
                  <a:pt x="11638058" y="6601029"/>
                  <a:pt x="11661880" y="6603812"/>
                  <a:pt x="11685538" y="6603811"/>
                </a:cubicBezTo>
                <a:cubicBezTo>
                  <a:pt x="11713518" y="6603811"/>
                  <a:pt x="11736360" y="6598516"/>
                  <a:pt x="11754033" y="6587882"/>
                </a:cubicBezTo>
                <a:cubicBezTo>
                  <a:pt x="11775611" y="6574768"/>
                  <a:pt x="11786399" y="6555737"/>
                  <a:pt x="11786399" y="6530787"/>
                </a:cubicBezTo>
                <a:cubicBezTo>
                  <a:pt x="11786399" y="6513429"/>
                  <a:pt x="11780873" y="6499268"/>
                  <a:pt x="11769798" y="6488324"/>
                </a:cubicBezTo>
                <a:cubicBezTo>
                  <a:pt x="11760396" y="6479098"/>
                  <a:pt x="11741730" y="6468251"/>
                  <a:pt x="11713846" y="6455772"/>
                </a:cubicBezTo>
                <a:cubicBezTo>
                  <a:pt x="11694005" y="6446886"/>
                  <a:pt x="11682021" y="6441141"/>
                  <a:pt x="11677894" y="6438526"/>
                </a:cubicBezTo>
                <a:cubicBezTo>
                  <a:pt x="11672698" y="6435167"/>
                  <a:pt x="11670111" y="6430833"/>
                  <a:pt x="11670111" y="6425520"/>
                </a:cubicBezTo>
                <a:cubicBezTo>
                  <a:pt x="11670111" y="6411306"/>
                  <a:pt x="11682944" y="6404215"/>
                  <a:pt x="11708672" y="6404215"/>
                </a:cubicBezTo>
                <a:cubicBezTo>
                  <a:pt x="11727111" y="6404215"/>
                  <a:pt x="11747019" y="6408477"/>
                  <a:pt x="11768408" y="6417020"/>
                </a:cubicBezTo>
                <a:lnTo>
                  <a:pt x="11768408" y="6373273"/>
                </a:lnTo>
                <a:lnTo>
                  <a:pt x="11762721" y="6372286"/>
                </a:lnTo>
                <a:cubicBezTo>
                  <a:pt x="11738098" y="6367343"/>
                  <a:pt x="11718022" y="6364883"/>
                  <a:pt x="11702529" y="6364883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66667E"/>
          </a:solidFill>
        </p:spPr>
        <p:txBody>
          <a:bodyPr wrap="square" lIns="144000" tIns="108000" rIns="144000" bIns="108000">
            <a:noAutofit/>
          </a:bodyPr>
          <a:lstStyle>
            <a:lvl1pPr>
              <a:defRPr>
                <a:sym typeface="Wingdings" panose="05000000000000000000" pitchFamily="2" charset="2"/>
              </a:defRPr>
            </a:lvl1pPr>
          </a:lstStyle>
          <a:p>
            <a:r>
              <a:rPr lang="en-US"/>
              <a:t>Insert x picture and blur strongly using the panel “Effects“ </a:t>
            </a:r>
            <a:br>
              <a:rPr lang="en-US"/>
            </a:br>
            <a:r>
              <a:rPr lang="en-US"/>
              <a:t> “Artistic Effects”  “Blur” function with maximum expression</a:t>
            </a:r>
          </a:p>
        </p:txBody>
      </p:sp>
      <p:sp>
        <p:nvSpPr>
          <p:cNvPr id="9" name="X picture">
            <a:extLst>
              <a:ext uri="{FF2B5EF4-FFF2-40B4-BE49-F238E27FC236}">
                <a16:creationId xmlns:a16="http://schemas.microsoft.com/office/drawing/2014/main" id="{D6BF0780-C12B-4477-9347-CA82E26E130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black">
          <a:xfrm>
            <a:off x="6394891" y="-1357312"/>
            <a:ext cx="6735322" cy="6908801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735322" h="6908801">
                <a:moveTo>
                  <a:pt x="4932802" y="3833813"/>
                </a:moveTo>
                <a:lnTo>
                  <a:pt x="6735322" y="5637264"/>
                </a:lnTo>
                <a:lnTo>
                  <a:pt x="5464442" y="6908801"/>
                </a:lnTo>
                <a:lnTo>
                  <a:pt x="3661922" y="5105350"/>
                </a:lnTo>
                <a:close/>
                <a:moveTo>
                  <a:pt x="898774" y="171898"/>
                </a:moveTo>
                <a:cubicBezTo>
                  <a:pt x="1128777" y="171898"/>
                  <a:pt x="1358781" y="259657"/>
                  <a:pt x="1534287" y="435176"/>
                </a:cubicBezTo>
                <a:lnTo>
                  <a:pt x="4552510" y="3453607"/>
                </a:lnTo>
                <a:lnTo>
                  <a:pt x="1534287" y="6472453"/>
                </a:lnTo>
                <a:cubicBezTo>
                  <a:pt x="1183274" y="6823076"/>
                  <a:pt x="614275" y="6823076"/>
                  <a:pt x="263261" y="6472453"/>
                </a:cubicBezTo>
                <a:cubicBezTo>
                  <a:pt x="-87753" y="6121414"/>
                  <a:pt x="-87753" y="5552376"/>
                  <a:pt x="263261" y="5201338"/>
                </a:cubicBezTo>
                <a:lnTo>
                  <a:pt x="2010871" y="3453607"/>
                </a:lnTo>
                <a:lnTo>
                  <a:pt x="263261" y="1706291"/>
                </a:lnTo>
                <a:cubicBezTo>
                  <a:pt x="-87753" y="1355253"/>
                  <a:pt x="-87753" y="786215"/>
                  <a:pt x="263261" y="435176"/>
                </a:cubicBezTo>
                <a:cubicBezTo>
                  <a:pt x="438768" y="259657"/>
                  <a:pt x="668771" y="171898"/>
                  <a:pt x="898774" y="171898"/>
                </a:cubicBezTo>
                <a:close/>
                <a:moveTo>
                  <a:pt x="5464442" y="0"/>
                </a:moveTo>
                <a:lnTo>
                  <a:pt x="6735322" y="1270880"/>
                </a:lnTo>
                <a:lnTo>
                  <a:pt x="4932802" y="3073400"/>
                </a:lnTo>
                <a:lnTo>
                  <a:pt x="3661922" y="1802520"/>
                </a:lnTo>
                <a:close/>
              </a:path>
            </a:pathLst>
          </a:custGeom>
          <a:solidFill>
            <a:srgbClr val="CCCCD4"/>
          </a:solidFill>
        </p:spPr>
        <p:txBody>
          <a:bodyPr wrap="square" lIns="0" rIns="468000" anchor="ctr" anchorCtr="0">
            <a:noAutofit/>
          </a:bodyPr>
          <a:lstStyle>
            <a:lvl1pPr algn="ctr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Please insert the </a:t>
            </a:r>
            <a:br>
              <a:rPr lang="en-US" noProof="0"/>
            </a:br>
            <a:r>
              <a:rPr lang="en-US" noProof="0"/>
              <a:t>same X picture here</a:t>
            </a:r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Title" descr="Headline of the presentation">
            <a:extLst>
              <a:ext uri="{FF2B5EF4-FFF2-40B4-BE49-F238E27FC236}">
                <a16:creationId xmlns:a16="http://schemas.microsoft.com/office/drawing/2014/main" id="{7F3D546C-3E9B-65EB-34D0-CDE06F19F5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7302365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6" name="Subhead" descr="Subheadline of the presentation">
            <a:extLst>
              <a:ext uri="{FF2B5EF4-FFF2-40B4-BE49-F238E27FC236}">
                <a16:creationId xmlns:a16="http://schemas.microsoft.com/office/drawing/2014/main" id="{5DC67F50-A412-A175-0C5A-AA4410CA124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7301602" cy="804655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16 </a:t>
            </a:r>
            <a:r>
              <a:rPr lang="en-US" err="1"/>
              <a:t>pt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1622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  <p15:guide id="8" pos="4250">
          <p15:clr>
            <a:srgbClr val="65CEFF"/>
          </p15:clr>
        </p15:guide>
      </p15:sldGuideLst>
    </p:ext>
  </p:extLst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Deep Blue (X one image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py">
            <a:extLst>
              <a:ext uri="{FF2B5EF4-FFF2-40B4-BE49-F238E27FC236}">
                <a16:creationId xmlns:a16="http://schemas.microsoft.com/office/drawing/2014/main" id="{9E21D6DF-C9DB-4F02-863A-C5513347A27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411162" y="1417101"/>
            <a:ext cx="6337301" cy="4389698"/>
          </a:xfrm>
        </p:spPr>
        <p:txBody>
          <a:bodyPr tIns="216000">
            <a:noAutofit/>
          </a:bodyPr>
          <a:lstStyle>
            <a:lvl1pPr marL="0">
              <a:lnSpc>
                <a:spcPct val="110000"/>
              </a:lnSpc>
              <a:spcAft>
                <a:spcPts val="0"/>
              </a:spcAft>
              <a:defRPr sz="3200" b="0">
                <a:solidFill>
                  <a:schemeClr val="tx1"/>
                </a:solidFill>
              </a:defRPr>
            </a:lvl1pPr>
            <a:lvl2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/>
            </a:lvl2pPr>
            <a:lvl3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3pPr>
            <a:lvl4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4pPr>
            <a:lvl5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5pPr>
          </a:lstStyle>
          <a:p>
            <a:pPr lvl="0"/>
            <a:r>
              <a:rPr lang="en-US"/>
              <a:t>Please insert quote here</a:t>
            </a:r>
          </a:p>
          <a:p>
            <a:pPr lvl="1"/>
            <a:r>
              <a:rPr lang="en-US"/>
              <a:t>Name, Author</a:t>
            </a:r>
          </a:p>
        </p:txBody>
      </p:sp>
      <p:sp>
        <p:nvSpPr>
          <p:cNvPr id="9" name="X picture">
            <a:extLst>
              <a:ext uri="{FF2B5EF4-FFF2-40B4-BE49-F238E27FC236}">
                <a16:creationId xmlns:a16="http://schemas.microsoft.com/office/drawing/2014/main" id="{095AB11F-1B30-490A-967E-721E16C20DD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black">
          <a:xfrm>
            <a:off x="6394891" y="-1357312"/>
            <a:ext cx="6735322" cy="6908801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735322" h="6908801">
                <a:moveTo>
                  <a:pt x="4932802" y="3833813"/>
                </a:moveTo>
                <a:lnTo>
                  <a:pt x="6735322" y="5637264"/>
                </a:lnTo>
                <a:lnTo>
                  <a:pt x="5464442" y="6908801"/>
                </a:lnTo>
                <a:lnTo>
                  <a:pt x="3661922" y="5105350"/>
                </a:lnTo>
                <a:close/>
                <a:moveTo>
                  <a:pt x="898774" y="171898"/>
                </a:moveTo>
                <a:cubicBezTo>
                  <a:pt x="1128777" y="171898"/>
                  <a:pt x="1358781" y="259657"/>
                  <a:pt x="1534287" y="435176"/>
                </a:cubicBezTo>
                <a:lnTo>
                  <a:pt x="4552510" y="3453607"/>
                </a:lnTo>
                <a:lnTo>
                  <a:pt x="1534287" y="6472453"/>
                </a:lnTo>
                <a:cubicBezTo>
                  <a:pt x="1183274" y="6823076"/>
                  <a:pt x="614275" y="6823076"/>
                  <a:pt x="263261" y="6472453"/>
                </a:cubicBezTo>
                <a:cubicBezTo>
                  <a:pt x="-87753" y="6121414"/>
                  <a:pt x="-87753" y="5552376"/>
                  <a:pt x="263261" y="5201338"/>
                </a:cubicBezTo>
                <a:lnTo>
                  <a:pt x="2010871" y="3453607"/>
                </a:lnTo>
                <a:lnTo>
                  <a:pt x="263261" y="1706291"/>
                </a:lnTo>
                <a:cubicBezTo>
                  <a:pt x="-87753" y="1355253"/>
                  <a:pt x="-87753" y="786215"/>
                  <a:pt x="263261" y="435176"/>
                </a:cubicBezTo>
                <a:cubicBezTo>
                  <a:pt x="438768" y="259657"/>
                  <a:pt x="668771" y="171898"/>
                  <a:pt x="898774" y="171898"/>
                </a:cubicBezTo>
                <a:close/>
                <a:moveTo>
                  <a:pt x="5464442" y="0"/>
                </a:moveTo>
                <a:lnTo>
                  <a:pt x="6735322" y="1270880"/>
                </a:lnTo>
                <a:lnTo>
                  <a:pt x="4932802" y="3073400"/>
                </a:lnTo>
                <a:lnTo>
                  <a:pt x="3661922" y="1802520"/>
                </a:lnTo>
                <a:close/>
              </a:path>
            </a:pathLst>
          </a:custGeom>
          <a:solidFill>
            <a:srgbClr val="CCCCD4"/>
          </a:solidFill>
        </p:spPr>
        <p:txBody>
          <a:bodyPr wrap="square" lIns="0" rIns="468000" anchor="ctr" anchorCtr="0">
            <a:noAutofit/>
          </a:bodyPr>
          <a:lstStyle>
            <a:lvl1pPr algn="ctr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Please insert </a:t>
            </a:r>
            <a:br>
              <a:rPr lang="en-US" noProof="0"/>
            </a:br>
            <a:r>
              <a:rPr lang="en-US" noProof="0"/>
              <a:t>one X picture here</a:t>
            </a:r>
          </a:p>
        </p:txBody>
      </p:sp>
      <p:sp>
        <p:nvSpPr>
          <p:cNvPr id="11" name="Quote marks">
            <a:extLst>
              <a:ext uri="{FF2B5EF4-FFF2-40B4-BE49-F238E27FC236}">
                <a16:creationId xmlns:a16="http://schemas.microsoft.com/office/drawing/2014/main" id="{916E4245-F21C-4EAB-8B26-FEA21C26067F}"/>
              </a:ext>
            </a:extLst>
          </p:cNvPr>
          <p:cNvSpPr>
            <a:spLocks noChangeAspect="1"/>
          </p:cNvSpPr>
          <p:nvPr userDrawn="1"/>
        </p:nvSpPr>
        <p:spPr bwMode="black">
          <a:xfrm>
            <a:off x="411162" y="980495"/>
            <a:ext cx="612000" cy="436606"/>
          </a:xfrm>
          <a:custGeom>
            <a:avLst/>
            <a:gdLst>
              <a:gd name="connsiteX0" fmla="*/ 0 w 2619164"/>
              <a:gd name="connsiteY0" fmla="*/ 1868543 h 1868542"/>
              <a:gd name="connsiteX1" fmla="*/ 742610 w 2619164"/>
              <a:gd name="connsiteY1" fmla="*/ 0 h 1868542"/>
              <a:gd name="connsiteX2" fmla="*/ 1318210 w 2619164"/>
              <a:gd name="connsiteY2" fmla="*/ 0 h 1868542"/>
              <a:gd name="connsiteX3" fmla="*/ 742610 w 2619164"/>
              <a:gd name="connsiteY3" fmla="*/ 1868543 h 1868542"/>
              <a:gd name="connsiteX4" fmla="*/ 0 w 2619164"/>
              <a:gd name="connsiteY4" fmla="*/ 1868543 h 1868542"/>
              <a:gd name="connsiteX5" fmla="*/ 1300954 w 2619164"/>
              <a:gd name="connsiteY5" fmla="*/ 1868543 h 1868542"/>
              <a:gd name="connsiteX6" fmla="*/ 2043564 w 2619164"/>
              <a:gd name="connsiteY6" fmla="*/ 0 h 1868542"/>
              <a:gd name="connsiteX7" fmla="*/ 2619164 w 2619164"/>
              <a:gd name="connsiteY7" fmla="*/ 0 h 1868542"/>
              <a:gd name="connsiteX8" fmla="*/ 2043564 w 2619164"/>
              <a:gd name="connsiteY8" fmla="*/ 1868543 h 1868542"/>
              <a:gd name="connsiteX9" fmla="*/ 1300954 w 2619164"/>
              <a:gd name="connsiteY9" fmla="*/ 1868543 h 186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19164" h="1868542">
                <a:moveTo>
                  <a:pt x="0" y="1868543"/>
                </a:moveTo>
                <a:lnTo>
                  <a:pt x="742610" y="0"/>
                </a:lnTo>
                <a:lnTo>
                  <a:pt x="1318210" y="0"/>
                </a:lnTo>
                <a:lnTo>
                  <a:pt x="742610" y="1868543"/>
                </a:lnTo>
                <a:lnTo>
                  <a:pt x="0" y="1868543"/>
                </a:lnTo>
                <a:close/>
                <a:moveTo>
                  <a:pt x="1300954" y="1868543"/>
                </a:moveTo>
                <a:lnTo>
                  <a:pt x="2043564" y="0"/>
                </a:lnTo>
                <a:lnTo>
                  <a:pt x="2619164" y="0"/>
                </a:lnTo>
                <a:lnTo>
                  <a:pt x="2043564" y="1868543"/>
                </a:lnTo>
                <a:lnTo>
                  <a:pt x="1300954" y="1868543"/>
                </a:lnTo>
                <a:close/>
              </a:path>
            </a:pathLst>
          </a:custGeom>
          <a:solidFill>
            <a:schemeClr val="tx1"/>
          </a:solidFill>
          <a:ln w="615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EC4F35EF-AC94-4800-9CB7-CA49CAFDD24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CCC7FBE7-01B9-4EC8-8BE1-F416F7C5B7A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>
          <a:xfrm>
            <a:off x="411162" y="6310800"/>
            <a:ext cx="648000" cy="547200"/>
          </a:xfrm>
        </p:spPr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Siemens Logo">
            <a:extLst>
              <a:ext uri="{FF2B5EF4-FFF2-40B4-BE49-F238E27FC236}">
                <a16:creationId xmlns:a16="http://schemas.microsoft.com/office/drawing/2014/main" id="{AF2E271F-5AF7-408E-9752-03D1D6448EA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9308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891">
          <p15:clr>
            <a:srgbClr val="65CEFF"/>
          </p15:clr>
        </p15:guide>
        <p15:guide id="5" orient="horz" pos="1073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3885">
          <p15:clr>
            <a:srgbClr val="65CEFF"/>
          </p15:clr>
        </p15:guide>
        <p15:guide id="8" orient="horz" pos="4157">
          <p15:clr>
            <a:srgbClr val="65CEFF"/>
          </p15:clr>
        </p15:guide>
        <p15:guide id="9" pos="4251">
          <p15:clr>
            <a:srgbClr val="65CEFF"/>
          </p15:clr>
        </p15:guide>
      </p15:sldGuideLst>
    </p:ext>
  </p:extLst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Deep Blue (X two images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py">
            <a:extLst>
              <a:ext uri="{FF2B5EF4-FFF2-40B4-BE49-F238E27FC236}">
                <a16:creationId xmlns:a16="http://schemas.microsoft.com/office/drawing/2014/main" id="{9E21D6DF-C9DB-4F02-863A-C5513347A27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411162" y="1417101"/>
            <a:ext cx="6337301" cy="4389698"/>
          </a:xfrm>
        </p:spPr>
        <p:txBody>
          <a:bodyPr tIns="216000">
            <a:noAutofit/>
          </a:bodyPr>
          <a:lstStyle>
            <a:lvl1pPr marL="0">
              <a:lnSpc>
                <a:spcPct val="110000"/>
              </a:lnSpc>
              <a:spcAft>
                <a:spcPts val="0"/>
              </a:spcAft>
              <a:defRPr sz="3200" b="0">
                <a:solidFill>
                  <a:schemeClr val="tx1"/>
                </a:solidFill>
              </a:defRPr>
            </a:lvl1pPr>
            <a:lvl2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/>
            </a:lvl2pPr>
            <a:lvl3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3pPr>
            <a:lvl4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4pPr>
            <a:lvl5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5pPr>
          </a:lstStyle>
          <a:p>
            <a:pPr lvl="0"/>
            <a:r>
              <a:rPr lang="en-US"/>
              <a:t>Please insert quote here</a:t>
            </a:r>
          </a:p>
          <a:p>
            <a:pPr lvl="1"/>
            <a:r>
              <a:rPr lang="en-US"/>
              <a:t>Name, Author</a:t>
            </a:r>
          </a:p>
        </p:txBody>
      </p:sp>
      <p:sp>
        <p:nvSpPr>
          <p:cNvPr id="10" name="X picture first">
            <a:extLst>
              <a:ext uri="{FF2B5EF4-FFF2-40B4-BE49-F238E27FC236}">
                <a16:creationId xmlns:a16="http://schemas.microsoft.com/office/drawing/2014/main" id="{ADF56F0B-2A10-41DB-9EE2-446D0CCF789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black">
          <a:xfrm>
            <a:off x="6394891" y="-1185414"/>
            <a:ext cx="4552510" cy="6563522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15" fmla="*/ 3661922 w 6735322"/>
              <a:gd name="connsiteY15" fmla="*/ 1630622 h 6736903"/>
              <a:gd name="connsiteX16" fmla="*/ 6735322 w 6735322"/>
              <a:gd name="connsiteY16" fmla="*/ 1098982 h 6736903"/>
              <a:gd name="connsiteX17" fmla="*/ 4932802 w 6735322"/>
              <a:gd name="connsiteY17" fmla="*/ 2901502 h 6736903"/>
              <a:gd name="connsiteX18" fmla="*/ 3661922 w 6735322"/>
              <a:gd name="connsiteY18" fmla="*/ 1630622 h 6736903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15" fmla="*/ 3661922 w 6735322"/>
              <a:gd name="connsiteY15" fmla="*/ 1630622 h 6736903"/>
              <a:gd name="connsiteX16" fmla="*/ 4932802 w 6735322"/>
              <a:gd name="connsiteY16" fmla="*/ 2901502 h 6736903"/>
              <a:gd name="connsiteX17" fmla="*/ 3661922 w 6735322"/>
              <a:gd name="connsiteY17" fmla="*/ 1630622 h 6736903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0" fmla="*/ 3661922 w 6735322"/>
              <a:gd name="connsiteY0" fmla="*/ 4933452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898774 w 6735322"/>
              <a:gd name="connsiteY4" fmla="*/ 0 h 6736903"/>
              <a:gd name="connsiteX5" fmla="*/ 1534287 w 6735322"/>
              <a:gd name="connsiteY5" fmla="*/ 263278 h 6736903"/>
              <a:gd name="connsiteX6" fmla="*/ 4552510 w 6735322"/>
              <a:gd name="connsiteY6" fmla="*/ 3281709 h 6736903"/>
              <a:gd name="connsiteX7" fmla="*/ 1534287 w 6735322"/>
              <a:gd name="connsiteY7" fmla="*/ 6300555 h 6736903"/>
              <a:gd name="connsiteX8" fmla="*/ 263261 w 6735322"/>
              <a:gd name="connsiteY8" fmla="*/ 6300555 h 6736903"/>
              <a:gd name="connsiteX9" fmla="*/ 263261 w 6735322"/>
              <a:gd name="connsiteY9" fmla="*/ 5029440 h 6736903"/>
              <a:gd name="connsiteX10" fmla="*/ 2010871 w 6735322"/>
              <a:gd name="connsiteY10" fmla="*/ 3281709 h 6736903"/>
              <a:gd name="connsiteX11" fmla="*/ 263261 w 6735322"/>
              <a:gd name="connsiteY11" fmla="*/ 1534393 h 6736903"/>
              <a:gd name="connsiteX12" fmla="*/ 263261 w 6735322"/>
              <a:gd name="connsiteY12" fmla="*/ 263278 h 6736903"/>
              <a:gd name="connsiteX13" fmla="*/ 898774 w 6735322"/>
              <a:gd name="connsiteY13" fmla="*/ 0 h 6736903"/>
              <a:gd name="connsiteX0" fmla="*/ 3661922 w 5464442"/>
              <a:gd name="connsiteY0" fmla="*/ 4933452 h 6736903"/>
              <a:gd name="connsiteX1" fmla="*/ 5464442 w 5464442"/>
              <a:gd name="connsiteY1" fmla="*/ 6736903 h 6736903"/>
              <a:gd name="connsiteX2" fmla="*/ 3661922 w 5464442"/>
              <a:gd name="connsiteY2" fmla="*/ 4933452 h 6736903"/>
              <a:gd name="connsiteX3" fmla="*/ 898774 w 5464442"/>
              <a:gd name="connsiteY3" fmla="*/ 0 h 6736903"/>
              <a:gd name="connsiteX4" fmla="*/ 1534287 w 5464442"/>
              <a:gd name="connsiteY4" fmla="*/ 263278 h 6736903"/>
              <a:gd name="connsiteX5" fmla="*/ 4552510 w 5464442"/>
              <a:gd name="connsiteY5" fmla="*/ 3281709 h 6736903"/>
              <a:gd name="connsiteX6" fmla="*/ 1534287 w 5464442"/>
              <a:gd name="connsiteY6" fmla="*/ 6300555 h 6736903"/>
              <a:gd name="connsiteX7" fmla="*/ 263261 w 5464442"/>
              <a:gd name="connsiteY7" fmla="*/ 6300555 h 6736903"/>
              <a:gd name="connsiteX8" fmla="*/ 263261 w 5464442"/>
              <a:gd name="connsiteY8" fmla="*/ 5029440 h 6736903"/>
              <a:gd name="connsiteX9" fmla="*/ 2010871 w 5464442"/>
              <a:gd name="connsiteY9" fmla="*/ 3281709 h 6736903"/>
              <a:gd name="connsiteX10" fmla="*/ 263261 w 5464442"/>
              <a:gd name="connsiteY10" fmla="*/ 1534393 h 6736903"/>
              <a:gd name="connsiteX11" fmla="*/ 263261 w 5464442"/>
              <a:gd name="connsiteY11" fmla="*/ 263278 h 6736903"/>
              <a:gd name="connsiteX12" fmla="*/ 898774 w 5464442"/>
              <a:gd name="connsiteY12" fmla="*/ 0 h 6736903"/>
              <a:gd name="connsiteX0" fmla="*/ 898774 w 4552510"/>
              <a:gd name="connsiteY0" fmla="*/ 0 h 6563522"/>
              <a:gd name="connsiteX1" fmla="*/ 1534287 w 4552510"/>
              <a:gd name="connsiteY1" fmla="*/ 263278 h 6563522"/>
              <a:gd name="connsiteX2" fmla="*/ 4552510 w 4552510"/>
              <a:gd name="connsiteY2" fmla="*/ 3281709 h 6563522"/>
              <a:gd name="connsiteX3" fmla="*/ 1534287 w 4552510"/>
              <a:gd name="connsiteY3" fmla="*/ 6300555 h 6563522"/>
              <a:gd name="connsiteX4" fmla="*/ 263261 w 4552510"/>
              <a:gd name="connsiteY4" fmla="*/ 6300555 h 6563522"/>
              <a:gd name="connsiteX5" fmla="*/ 263261 w 4552510"/>
              <a:gd name="connsiteY5" fmla="*/ 5029440 h 6563522"/>
              <a:gd name="connsiteX6" fmla="*/ 2010871 w 4552510"/>
              <a:gd name="connsiteY6" fmla="*/ 3281709 h 6563522"/>
              <a:gd name="connsiteX7" fmla="*/ 263261 w 4552510"/>
              <a:gd name="connsiteY7" fmla="*/ 1534393 h 6563522"/>
              <a:gd name="connsiteX8" fmla="*/ 263261 w 4552510"/>
              <a:gd name="connsiteY8" fmla="*/ 263278 h 6563522"/>
              <a:gd name="connsiteX9" fmla="*/ 898774 w 4552510"/>
              <a:gd name="connsiteY9" fmla="*/ 0 h 6563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52510" h="6563522">
                <a:moveTo>
                  <a:pt x="898774" y="0"/>
                </a:moveTo>
                <a:cubicBezTo>
                  <a:pt x="1128777" y="0"/>
                  <a:pt x="1358781" y="87759"/>
                  <a:pt x="1534287" y="263278"/>
                </a:cubicBezTo>
                <a:lnTo>
                  <a:pt x="4552510" y="3281709"/>
                </a:lnTo>
                <a:lnTo>
                  <a:pt x="1534287" y="6300555"/>
                </a:lnTo>
                <a:cubicBezTo>
                  <a:pt x="1183274" y="6651178"/>
                  <a:pt x="614275" y="6651178"/>
                  <a:pt x="263261" y="6300555"/>
                </a:cubicBezTo>
                <a:cubicBezTo>
                  <a:pt x="-87753" y="5949516"/>
                  <a:pt x="-87753" y="5380478"/>
                  <a:pt x="263261" y="5029440"/>
                </a:cubicBezTo>
                <a:lnTo>
                  <a:pt x="2010871" y="3281709"/>
                </a:lnTo>
                <a:lnTo>
                  <a:pt x="263261" y="1534393"/>
                </a:lnTo>
                <a:cubicBezTo>
                  <a:pt x="-87753" y="1183355"/>
                  <a:pt x="-87753" y="614317"/>
                  <a:pt x="263261" y="263278"/>
                </a:cubicBezTo>
                <a:cubicBezTo>
                  <a:pt x="438768" y="87759"/>
                  <a:pt x="668771" y="0"/>
                  <a:pt x="898774" y="0"/>
                </a:cubicBezTo>
                <a:close/>
              </a:path>
            </a:pathLst>
          </a:custGeom>
          <a:solidFill>
            <a:srgbClr val="CCCCD4"/>
          </a:solidFill>
        </p:spPr>
        <p:txBody>
          <a:bodyPr wrap="square" lIns="1296000" tIns="1270800" rIns="0" anchor="t" anchorCtr="0">
            <a:noAutofit/>
          </a:bodyPr>
          <a:lstStyle>
            <a:lvl1pPr algn="l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Please </a:t>
            </a:r>
            <a:br>
              <a:rPr lang="en-US" noProof="0"/>
            </a:br>
            <a:r>
              <a:rPr lang="en-US" noProof="0"/>
              <a:t>insert first </a:t>
            </a:r>
            <a:br>
              <a:rPr lang="en-US" noProof="0"/>
            </a:br>
            <a:r>
              <a:rPr lang="en-US" noProof="0"/>
              <a:t>X picture here</a:t>
            </a:r>
          </a:p>
        </p:txBody>
      </p:sp>
      <p:sp>
        <p:nvSpPr>
          <p:cNvPr id="12" name="X picture second">
            <a:extLst>
              <a:ext uri="{FF2B5EF4-FFF2-40B4-BE49-F238E27FC236}">
                <a16:creationId xmlns:a16="http://schemas.microsoft.com/office/drawing/2014/main" id="{9DCC56D2-77D2-4490-A996-F4DCA6C27C93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 bwMode="black">
          <a:xfrm>
            <a:off x="10056814" y="-1357312"/>
            <a:ext cx="3073400" cy="6908801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898774 w 6735322"/>
              <a:gd name="connsiteY5" fmla="*/ 171898 h 6908801"/>
              <a:gd name="connsiteX6" fmla="*/ 1534287 w 6735322"/>
              <a:gd name="connsiteY6" fmla="*/ 435176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18" fmla="*/ 5464442 w 6735322"/>
              <a:gd name="connsiteY18" fmla="*/ 0 h 6908801"/>
              <a:gd name="connsiteX0" fmla="*/ 4932802 w 6735322"/>
              <a:gd name="connsiteY0" fmla="*/ 4082159 h 7157147"/>
              <a:gd name="connsiteX1" fmla="*/ 6735322 w 6735322"/>
              <a:gd name="connsiteY1" fmla="*/ 5885610 h 7157147"/>
              <a:gd name="connsiteX2" fmla="*/ 5464442 w 6735322"/>
              <a:gd name="connsiteY2" fmla="*/ 7157147 h 7157147"/>
              <a:gd name="connsiteX3" fmla="*/ 3661922 w 6735322"/>
              <a:gd name="connsiteY3" fmla="*/ 5353696 h 7157147"/>
              <a:gd name="connsiteX4" fmla="*/ 4932802 w 6735322"/>
              <a:gd name="connsiteY4" fmla="*/ 4082159 h 7157147"/>
              <a:gd name="connsiteX5" fmla="*/ 898774 w 6735322"/>
              <a:gd name="connsiteY5" fmla="*/ 420244 h 7157147"/>
              <a:gd name="connsiteX6" fmla="*/ 1534287 w 6735322"/>
              <a:gd name="connsiteY6" fmla="*/ 6720799 h 7157147"/>
              <a:gd name="connsiteX7" fmla="*/ 263261 w 6735322"/>
              <a:gd name="connsiteY7" fmla="*/ 6720799 h 7157147"/>
              <a:gd name="connsiteX8" fmla="*/ 263261 w 6735322"/>
              <a:gd name="connsiteY8" fmla="*/ 5449684 h 7157147"/>
              <a:gd name="connsiteX9" fmla="*/ 2010871 w 6735322"/>
              <a:gd name="connsiteY9" fmla="*/ 3701953 h 7157147"/>
              <a:gd name="connsiteX10" fmla="*/ 263261 w 6735322"/>
              <a:gd name="connsiteY10" fmla="*/ 1954637 h 7157147"/>
              <a:gd name="connsiteX11" fmla="*/ 263261 w 6735322"/>
              <a:gd name="connsiteY11" fmla="*/ 683522 h 7157147"/>
              <a:gd name="connsiteX12" fmla="*/ 898774 w 6735322"/>
              <a:gd name="connsiteY12" fmla="*/ 420244 h 7157147"/>
              <a:gd name="connsiteX13" fmla="*/ 5464442 w 6735322"/>
              <a:gd name="connsiteY13" fmla="*/ 248346 h 7157147"/>
              <a:gd name="connsiteX14" fmla="*/ 6735322 w 6735322"/>
              <a:gd name="connsiteY14" fmla="*/ 1519226 h 7157147"/>
              <a:gd name="connsiteX15" fmla="*/ 4932802 w 6735322"/>
              <a:gd name="connsiteY15" fmla="*/ 3321746 h 7157147"/>
              <a:gd name="connsiteX16" fmla="*/ 3661922 w 6735322"/>
              <a:gd name="connsiteY16" fmla="*/ 2050866 h 7157147"/>
              <a:gd name="connsiteX17" fmla="*/ 5464442 w 6735322"/>
              <a:gd name="connsiteY17" fmla="*/ 248346 h 7157147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435176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263261 w 6735322"/>
              <a:gd name="connsiteY10" fmla="*/ 1706291 h 6908801"/>
              <a:gd name="connsiteX11" fmla="*/ 263261 w 6735322"/>
              <a:gd name="connsiteY11" fmla="*/ 435176 h 6908801"/>
              <a:gd name="connsiteX12" fmla="*/ 5464442 w 6735322"/>
              <a:gd name="connsiteY12" fmla="*/ 0 h 6908801"/>
              <a:gd name="connsiteX13" fmla="*/ 6735322 w 6735322"/>
              <a:gd name="connsiteY13" fmla="*/ 1270880 h 6908801"/>
              <a:gd name="connsiteX14" fmla="*/ 4932802 w 6735322"/>
              <a:gd name="connsiteY14" fmla="*/ 3073400 h 6908801"/>
              <a:gd name="connsiteX15" fmla="*/ 3661922 w 6735322"/>
              <a:gd name="connsiteY15" fmla="*/ 1802520 h 6908801"/>
              <a:gd name="connsiteX16" fmla="*/ 5464442 w 6735322"/>
              <a:gd name="connsiteY16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435176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263261 w 6735322"/>
              <a:gd name="connsiteY10" fmla="*/ 435176 h 6908801"/>
              <a:gd name="connsiteX11" fmla="*/ 5464442 w 6735322"/>
              <a:gd name="connsiteY11" fmla="*/ 0 h 6908801"/>
              <a:gd name="connsiteX12" fmla="*/ 6735322 w 6735322"/>
              <a:gd name="connsiteY12" fmla="*/ 1270880 h 6908801"/>
              <a:gd name="connsiteX13" fmla="*/ 4932802 w 6735322"/>
              <a:gd name="connsiteY13" fmla="*/ 3073400 h 6908801"/>
              <a:gd name="connsiteX14" fmla="*/ 3661922 w 6735322"/>
              <a:gd name="connsiteY14" fmla="*/ 1802520 h 6908801"/>
              <a:gd name="connsiteX15" fmla="*/ 5464442 w 6735322"/>
              <a:gd name="connsiteY15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010871 w 6735322"/>
              <a:gd name="connsiteY5" fmla="*/ 3453607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5464442 w 6735322"/>
              <a:gd name="connsiteY10" fmla="*/ 0 h 6908801"/>
              <a:gd name="connsiteX11" fmla="*/ 6735322 w 6735322"/>
              <a:gd name="connsiteY11" fmla="*/ 1270880 h 6908801"/>
              <a:gd name="connsiteX12" fmla="*/ 4932802 w 6735322"/>
              <a:gd name="connsiteY12" fmla="*/ 3073400 h 6908801"/>
              <a:gd name="connsiteX13" fmla="*/ 3661922 w 6735322"/>
              <a:gd name="connsiteY13" fmla="*/ 1802520 h 6908801"/>
              <a:gd name="connsiteX14" fmla="*/ 5464442 w 6735322"/>
              <a:gd name="connsiteY14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5201338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5464442 w 6735322"/>
              <a:gd name="connsiteY9" fmla="*/ 0 h 6908801"/>
              <a:gd name="connsiteX10" fmla="*/ 6735322 w 6735322"/>
              <a:gd name="connsiteY10" fmla="*/ 1270880 h 6908801"/>
              <a:gd name="connsiteX11" fmla="*/ 4932802 w 6735322"/>
              <a:gd name="connsiteY11" fmla="*/ 3073400 h 6908801"/>
              <a:gd name="connsiteX12" fmla="*/ 3661922 w 6735322"/>
              <a:gd name="connsiteY12" fmla="*/ 1802520 h 6908801"/>
              <a:gd name="connsiteX13" fmla="*/ 5464442 w 6735322"/>
              <a:gd name="connsiteY13" fmla="*/ 0 h 6908801"/>
              <a:gd name="connsiteX0" fmla="*/ 4669541 w 6472061"/>
              <a:gd name="connsiteY0" fmla="*/ 3833813 h 6908801"/>
              <a:gd name="connsiteX1" fmla="*/ 6472061 w 6472061"/>
              <a:gd name="connsiteY1" fmla="*/ 5637264 h 6908801"/>
              <a:gd name="connsiteX2" fmla="*/ 5201181 w 6472061"/>
              <a:gd name="connsiteY2" fmla="*/ 6908801 h 6908801"/>
              <a:gd name="connsiteX3" fmla="*/ 3398661 w 6472061"/>
              <a:gd name="connsiteY3" fmla="*/ 5105350 h 6908801"/>
              <a:gd name="connsiteX4" fmla="*/ 4669541 w 6472061"/>
              <a:gd name="connsiteY4" fmla="*/ 3833813 h 6908801"/>
              <a:gd name="connsiteX5" fmla="*/ 0 w 6472061"/>
              <a:gd name="connsiteY5" fmla="*/ 6472453 h 6908801"/>
              <a:gd name="connsiteX6" fmla="*/ 1271026 w 6472061"/>
              <a:gd name="connsiteY6" fmla="*/ 6472453 h 6908801"/>
              <a:gd name="connsiteX7" fmla="*/ 0 w 6472061"/>
              <a:gd name="connsiteY7" fmla="*/ 6472453 h 6908801"/>
              <a:gd name="connsiteX8" fmla="*/ 5201181 w 6472061"/>
              <a:gd name="connsiteY8" fmla="*/ 0 h 6908801"/>
              <a:gd name="connsiteX9" fmla="*/ 6472061 w 6472061"/>
              <a:gd name="connsiteY9" fmla="*/ 1270880 h 6908801"/>
              <a:gd name="connsiteX10" fmla="*/ 4669541 w 6472061"/>
              <a:gd name="connsiteY10" fmla="*/ 3073400 h 6908801"/>
              <a:gd name="connsiteX11" fmla="*/ 3398661 w 6472061"/>
              <a:gd name="connsiteY11" fmla="*/ 1802520 h 6908801"/>
              <a:gd name="connsiteX12" fmla="*/ 5201181 w 6472061"/>
              <a:gd name="connsiteY12" fmla="*/ 0 h 6908801"/>
              <a:gd name="connsiteX0" fmla="*/ 1270880 w 3073400"/>
              <a:gd name="connsiteY0" fmla="*/ 3833813 h 6908801"/>
              <a:gd name="connsiteX1" fmla="*/ 3073400 w 3073400"/>
              <a:gd name="connsiteY1" fmla="*/ 5637264 h 6908801"/>
              <a:gd name="connsiteX2" fmla="*/ 1802520 w 3073400"/>
              <a:gd name="connsiteY2" fmla="*/ 6908801 h 6908801"/>
              <a:gd name="connsiteX3" fmla="*/ 0 w 3073400"/>
              <a:gd name="connsiteY3" fmla="*/ 5105350 h 6908801"/>
              <a:gd name="connsiteX4" fmla="*/ 1270880 w 3073400"/>
              <a:gd name="connsiteY4" fmla="*/ 3833813 h 6908801"/>
              <a:gd name="connsiteX5" fmla="*/ 1802520 w 3073400"/>
              <a:gd name="connsiteY5" fmla="*/ 0 h 6908801"/>
              <a:gd name="connsiteX6" fmla="*/ 3073400 w 3073400"/>
              <a:gd name="connsiteY6" fmla="*/ 1270880 h 6908801"/>
              <a:gd name="connsiteX7" fmla="*/ 1270880 w 3073400"/>
              <a:gd name="connsiteY7" fmla="*/ 3073400 h 6908801"/>
              <a:gd name="connsiteX8" fmla="*/ 0 w 3073400"/>
              <a:gd name="connsiteY8" fmla="*/ 1802520 h 6908801"/>
              <a:gd name="connsiteX9" fmla="*/ 1802520 w 3073400"/>
              <a:gd name="connsiteY9" fmla="*/ 0 h 6908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073400" h="6908801">
                <a:moveTo>
                  <a:pt x="1270880" y="3833813"/>
                </a:moveTo>
                <a:lnTo>
                  <a:pt x="3073400" y="5637264"/>
                </a:lnTo>
                <a:lnTo>
                  <a:pt x="1802520" y="6908801"/>
                </a:lnTo>
                <a:lnTo>
                  <a:pt x="0" y="5105350"/>
                </a:lnTo>
                <a:lnTo>
                  <a:pt x="1270880" y="3833813"/>
                </a:lnTo>
                <a:close/>
                <a:moveTo>
                  <a:pt x="1802520" y="0"/>
                </a:moveTo>
                <a:lnTo>
                  <a:pt x="3073400" y="1270880"/>
                </a:lnTo>
                <a:lnTo>
                  <a:pt x="1270880" y="3073400"/>
                </a:lnTo>
                <a:lnTo>
                  <a:pt x="0" y="1802520"/>
                </a:lnTo>
                <a:lnTo>
                  <a:pt x="1802520" y="0"/>
                </a:lnTo>
                <a:close/>
              </a:path>
            </a:pathLst>
          </a:custGeom>
          <a:solidFill>
            <a:srgbClr val="66667E"/>
          </a:solidFill>
        </p:spPr>
        <p:txBody>
          <a:bodyPr wrap="square" lIns="0" tIns="1440000" rIns="1080000" anchor="t" anchorCtr="0">
            <a:noAutofit/>
          </a:bodyPr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Please </a:t>
            </a:r>
            <a:br>
              <a:rPr lang="en-US" noProof="0"/>
            </a:br>
            <a:r>
              <a:rPr lang="en-US" noProof="0"/>
              <a:t>insert second </a:t>
            </a:r>
            <a:br>
              <a:rPr lang="en-US" noProof="0"/>
            </a:br>
            <a:r>
              <a:rPr lang="en-US" noProof="0"/>
              <a:t>X picture here</a:t>
            </a:r>
          </a:p>
        </p:txBody>
      </p:sp>
      <p:sp>
        <p:nvSpPr>
          <p:cNvPr id="11" name="Quote marks">
            <a:extLst>
              <a:ext uri="{FF2B5EF4-FFF2-40B4-BE49-F238E27FC236}">
                <a16:creationId xmlns:a16="http://schemas.microsoft.com/office/drawing/2014/main" id="{916E4245-F21C-4EAB-8B26-FEA21C26067F}"/>
              </a:ext>
            </a:extLst>
          </p:cNvPr>
          <p:cNvSpPr>
            <a:spLocks noChangeAspect="1"/>
          </p:cNvSpPr>
          <p:nvPr userDrawn="1"/>
        </p:nvSpPr>
        <p:spPr bwMode="black">
          <a:xfrm>
            <a:off x="411162" y="980495"/>
            <a:ext cx="612000" cy="436606"/>
          </a:xfrm>
          <a:custGeom>
            <a:avLst/>
            <a:gdLst>
              <a:gd name="connsiteX0" fmla="*/ 0 w 2619164"/>
              <a:gd name="connsiteY0" fmla="*/ 1868543 h 1868542"/>
              <a:gd name="connsiteX1" fmla="*/ 742610 w 2619164"/>
              <a:gd name="connsiteY1" fmla="*/ 0 h 1868542"/>
              <a:gd name="connsiteX2" fmla="*/ 1318210 w 2619164"/>
              <a:gd name="connsiteY2" fmla="*/ 0 h 1868542"/>
              <a:gd name="connsiteX3" fmla="*/ 742610 w 2619164"/>
              <a:gd name="connsiteY3" fmla="*/ 1868543 h 1868542"/>
              <a:gd name="connsiteX4" fmla="*/ 0 w 2619164"/>
              <a:gd name="connsiteY4" fmla="*/ 1868543 h 1868542"/>
              <a:gd name="connsiteX5" fmla="*/ 1300954 w 2619164"/>
              <a:gd name="connsiteY5" fmla="*/ 1868543 h 1868542"/>
              <a:gd name="connsiteX6" fmla="*/ 2043564 w 2619164"/>
              <a:gd name="connsiteY6" fmla="*/ 0 h 1868542"/>
              <a:gd name="connsiteX7" fmla="*/ 2619164 w 2619164"/>
              <a:gd name="connsiteY7" fmla="*/ 0 h 1868542"/>
              <a:gd name="connsiteX8" fmla="*/ 2043564 w 2619164"/>
              <a:gd name="connsiteY8" fmla="*/ 1868543 h 1868542"/>
              <a:gd name="connsiteX9" fmla="*/ 1300954 w 2619164"/>
              <a:gd name="connsiteY9" fmla="*/ 1868543 h 186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19164" h="1868542">
                <a:moveTo>
                  <a:pt x="0" y="1868543"/>
                </a:moveTo>
                <a:lnTo>
                  <a:pt x="742610" y="0"/>
                </a:lnTo>
                <a:lnTo>
                  <a:pt x="1318210" y="0"/>
                </a:lnTo>
                <a:lnTo>
                  <a:pt x="742610" y="1868543"/>
                </a:lnTo>
                <a:lnTo>
                  <a:pt x="0" y="1868543"/>
                </a:lnTo>
                <a:close/>
                <a:moveTo>
                  <a:pt x="1300954" y="1868543"/>
                </a:moveTo>
                <a:lnTo>
                  <a:pt x="2043564" y="0"/>
                </a:lnTo>
                <a:lnTo>
                  <a:pt x="2619164" y="0"/>
                </a:lnTo>
                <a:lnTo>
                  <a:pt x="2043564" y="1868543"/>
                </a:lnTo>
                <a:lnTo>
                  <a:pt x="1300954" y="1868543"/>
                </a:lnTo>
                <a:close/>
              </a:path>
            </a:pathLst>
          </a:custGeom>
          <a:solidFill>
            <a:schemeClr val="tx1"/>
          </a:solidFill>
          <a:ln w="615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EC4F35EF-AC94-4800-9CB7-CA49CAFDD24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CCC7FBE7-01B9-4EC8-8BE1-F416F7C5B7A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>
          <a:xfrm>
            <a:off x="411162" y="6310800"/>
            <a:ext cx="648000" cy="547200"/>
          </a:xfrm>
        </p:spPr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Siemens Logo">
            <a:extLst>
              <a:ext uri="{FF2B5EF4-FFF2-40B4-BE49-F238E27FC236}">
                <a16:creationId xmlns:a16="http://schemas.microsoft.com/office/drawing/2014/main" id="{AF2E271F-5AF7-408E-9752-03D1D6448EA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6206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891">
          <p15:clr>
            <a:srgbClr val="65CEFF"/>
          </p15:clr>
        </p15:guide>
        <p15:guide id="5" orient="horz" pos="1073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3885">
          <p15:clr>
            <a:srgbClr val="65CEFF"/>
          </p15:clr>
        </p15:guide>
        <p15:guide id="8" orient="horz" pos="4157">
          <p15:clr>
            <a:srgbClr val="65CEFF"/>
          </p15:clr>
        </p15:guide>
        <p15:guide id="9" pos="4251">
          <p15:clr>
            <a:srgbClr val="65CEFF"/>
          </p15:clr>
        </p15:guide>
      </p15:sldGuideLst>
    </p:ext>
  </p:extLst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dex / Agenda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py 1" descr="Agenda text frame">
            <a:extLst>
              <a:ext uri="{FF2B5EF4-FFF2-40B4-BE49-F238E27FC236}">
                <a16:creationId xmlns:a16="http://schemas.microsoft.com/office/drawing/2014/main" id="{0E701EC8-7FC1-42BE-915D-048C74A40E0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black">
          <a:xfrm>
            <a:off x="411163" y="1414463"/>
            <a:ext cx="5903912" cy="4751387"/>
          </a:xfrm>
        </p:spPr>
        <p:txBody>
          <a:bodyPr/>
          <a:lstStyle>
            <a:lvl1pPr>
              <a:spcAft>
                <a:spcPts val="900"/>
              </a:spcAft>
              <a:tabLst>
                <a:tab pos="5902325" algn="r"/>
              </a:tabLst>
              <a:defRPr/>
            </a:lvl1pPr>
            <a:lvl2pPr>
              <a:spcAft>
                <a:spcPts val="900"/>
              </a:spcAft>
              <a:buClr>
                <a:schemeClr val="tx1"/>
              </a:buClr>
              <a:tabLst>
                <a:tab pos="5902325" algn="r"/>
              </a:tabLst>
              <a:defRPr/>
            </a:lvl2pPr>
            <a:lvl3pPr marL="180000">
              <a:spcAft>
                <a:spcPts val="900"/>
              </a:spcAft>
              <a:buClr>
                <a:schemeClr val="tx1"/>
              </a:buClr>
              <a:tabLst>
                <a:tab pos="5902325" algn="r"/>
              </a:tabLst>
              <a:defRPr b="1"/>
            </a:lvl3pPr>
            <a:lvl4pPr marL="360000">
              <a:spcAft>
                <a:spcPts val="900"/>
              </a:spcAft>
              <a:buClr>
                <a:schemeClr val="tx1"/>
              </a:buClr>
              <a:tabLst>
                <a:tab pos="5902325" algn="r"/>
              </a:tabLst>
              <a:defRPr/>
            </a:lvl4pPr>
            <a:lvl5pPr marL="360000">
              <a:spcAft>
                <a:spcPts val="900"/>
              </a:spcAft>
              <a:buClr>
                <a:schemeClr val="tx1"/>
              </a:buClr>
              <a:tabLst>
                <a:tab pos="5902325" algn="r"/>
              </a:tabLst>
              <a:defRPr b="1"/>
            </a:lvl5pPr>
            <a:lvl6pPr marL="180000">
              <a:spcAft>
                <a:spcPts val="600"/>
              </a:spcAft>
              <a:buClr>
                <a:schemeClr val="tx1"/>
              </a:buClr>
              <a:tabLst>
                <a:tab pos="5902325" algn="r"/>
              </a:tabLst>
              <a:defRPr sz="1600"/>
            </a:lvl6pPr>
            <a:lvl7pPr marL="180000">
              <a:spcAft>
                <a:spcPts val="600"/>
              </a:spcAft>
              <a:buClr>
                <a:schemeClr val="tx1"/>
              </a:buClr>
              <a:tabLst>
                <a:tab pos="5902325" algn="r"/>
              </a:tabLst>
              <a:defRPr sz="1600" b="1"/>
            </a:lvl7pPr>
            <a:lvl8pPr marL="360000">
              <a:spcAft>
                <a:spcPts val="600"/>
              </a:spcAft>
              <a:buClr>
                <a:schemeClr val="tx1"/>
              </a:buClr>
              <a:tabLst>
                <a:tab pos="5902325" algn="r"/>
              </a:tabLst>
              <a:defRPr sz="1600"/>
            </a:lvl8pPr>
            <a:lvl9pPr marL="360000">
              <a:spcAft>
                <a:spcPts val="600"/>
              </a:spcAft>
              <a:buClr>
                <a:schemeClr val="tx1"/>
              </a:buClr>
              <a:tabLst>
                <a:tab pos="5902325" algn="r"/>
              </a:tabLst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Copy 2" descr="Agenda text frame">
            <a:extLst>
              <a:ext uri="{FF2B5EF4-FFF2-40B4-BE49-F238E27FC236}">
                <a16:creationId xmlns:a16="http://schemas.microsoft.com/office/drawing/2014/main" id="{F3AAF44F-3461-47E2-8680-A8CD085220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black">
          <a:xfrm>
            <a:off x="6743700" y="1414463"/>
            <a:ext cx="5043488" cy="4751387"/>
          </a:xfrm>
        </p:spPr>
        <p:txBody>
          <a:bodyPr/>
          <a:lstStyle>
            <a:lvl1pPr>
              <a:spcAft>
                <a:spcPts val="900"/>
              </a:spcAft>
              <a:tabLst>
                <a:tab pos="5040000" algn="r"/>
              </a:tabLst>
              <a:defRPr/>
            </a:lvl1pPr>
            <a:lvl2pPr>
              <a:spcAft>
                <a:spcPts val="900"/>
              </a:spcAft>
              <a:buClr>
                <a:schemeClr val="tx1"/>
              </a:buClr>
              <a:tabLst>
                <a:tab pos="5040000" algn="r"/>
              </a:tabLst>
              <a:defRPr/>
            </a:lvl2pPr>
            <a:lvl3pPr marL="180000">
              <a:spcAft>
                <a:spcPts val="900"/>
              </a:spcAft>
              <a:buClr>
                <a:schemeClr val="tx1"/>
              </a:buClr>
              <a:tabLst>
                <a:tab pos="5040000" algn="r"/>
              </a:tabLst>
              <a:defRPr b="1"/>
            </a:lvl3pPr>
            <a:lvl4pPr marL="360000">
              <a:spcAft>
                <a:spcPts val="900"/>
              </a:spcAft>
              <a:buClr>
                <a:schemeClr val="tx1"/>
              </a:buClr>
              <a:tabLst>
                <a:tab pos="5040000" algn="r"/>
              </a:tabLst>
              <a:defRPr/>
            </a:lvl4pPr>
            <a:lvl5pPr marL="360000">
              <a:spcAft>
                <a:spcPts val="900"/>
              </a:spcAft>
              <a:buClr>
                <a:schemeClr val="tx1"/>
              </a:buClr>
              <a:tabLst>
                <a:tab pos="5040000" algn="r"/>
              </a:tabLst>
              <a:defRPr b="1"/>
            </a:lvl5pPr>
            <a:lvl6pPr marL="180000">
              <a:spcAft>
                <a:spcPts val="600"/>
              </a:spcAft>
              <a:buClr>
                <a:schemeClr val="tx1"/>
              </a:buClr>
              <a:tabLst>
                <a:tab pos="5040000" algn="r"/>
              </a:tabLst>
              <a:defRPr sz="1600"/>
            </a:lvl6pPr>
            <a:lvl7pPr marL="180000">
              <a:spcAft>
                <a:spcPts val="600"/>
              </a:spcAft>
              <a:buClr>
                <a:schemeClr val="tx1"/>
              </a:buClr>
              <a:tabLst>
                <a:tab pos="5040000" algn="r"/>
              </a:tabLst>
              <a:defRPr sz="1600" b="1"/>
            </a:lvl7pPr>
            <a:lvl8pPr marL="360000">
              <a:spcAft>
                <a:spcPts val="600"/>
              </a:spcAft>
              <a:buClr>
                <a:schemeClr val="tx1"/>
              </a:buClr>
              <a:tabLst>
                <a:tab pos="5040000" algn="r"/>
              </a:tabLst>
              <a:defRPr sz="1600"/>
            </a:lvl8pPr>
            <a:lvl9pPr marL="360000">
              <a:spcAft>
                <a:spcPts val="600"/>
              </a:spcAft>
              <a:buClr>
                <a:schemeClr val="tx1"/>
              </a:buClr>
              <a:tabLst>
                <a:tab pos="5040000" algn="r"/>
              </a:tabLst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AB400EC0-C78D-42DD-85FB-5ED577185C1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2022 | Siemens Digital Industries Software | Author | Department | YYYY-MM-DD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525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5" pos="3978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19" pos="4248">
          <p15:clr>
            <a:srgbClr val="65CEFF"/>
          </p15:clr>
        </p15:guide>
      </p15:sldGuideLst>
    </p:ext>
  </p:extLst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wo columns (Spot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E568133C-15D2-4F33-802E-DF15E7891829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Picture Placeholder" descr="Thematic picture – please describe further">
            <a:extLst>
              <a:ext uri="{FF2B5EF4-FFF2-40B4-BE49-F238E27FC236}">
                <a16:creationId xmlns:a16="http://schemas.microsoft.com/office/drawing/2014/main" id="{90866A30-329B-420B-B42B-2C69E0DE6D9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411162" y="1414800"/>
            <a:ext cx="7199313" cy="4752000"/>
          </a:xfrm>
          <a:solidFill>
            <a:srgbClr val="9999A9"/>
          </a:solidFill>
        </p:spPr>
        <p:txBody>
          <a:bodyPr lIns="144000" tIns="108000" rIns="144000" bIns="108000">
            <a:noAutofit/>
          </a:bodyPr>
          <a:lstStyle/>
          <a:p>
            <a:r>
              <a:rPr lang="en-US"/>
              <a:t>Thematic picture</a:t>
            </a:r>
          </a:p>
        </p:txBody>
      </p:sp>
      <p:sp>
        <p:nvSpPr>
          <p:cNvPr id="4" name="Copy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8043189" y="1414800"/>
            <a:ext cx="3744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F468BE17-5D03-45C2-9D37-CF354AAA958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3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3756E69-CA2F-47EC-9D32-CB09C4CD83F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GB"/>
              <a:t>Restricted 2024| 2024-03-30 | Siemens Digital Industries Software | </a:t>
            </a:r>
            <a:endParaRPr lang="en-US"/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95022CCB-0484-488B-8637-222C3919B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7173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4794">
          <p15:clr>
            <a:srgbClr val="65CEFF"/>
          </p15:clr>
        </p15:guide>
        <p15:guide id="3" pos="5066">
          <p15:clr>
            <a:srgbClr val="65CEFF"/>
          </p15:clr>
        </p15:guide>
        <p15:guide id="4" pos="6472">
          <p15:clr>
            <a:srgbClr val="65CEFF"/>
          </p15:clr>
        </p15:guide>
        <p15:guide id="5" pos="7425">
          <p15:clr>
            <a:srgbClr val="65CEFF"/>
          </p15:clr>
        </p15:guide>
        <p15:guide id="6" orient="horz" pos="302">
          <p15:clr>
            <a:srgbClr val="65CEFF"/>
          </p15:clr>
        </p15:guide>
        <p15:guide id="7" orient="horz" pos="664">
          <p15:clr>
            <a:srgbClr val="65CEFF"/>
          </p15:clr>
        </p15:guide>
        <p15:guide id="8" orient="horz" pos="891">
          <p15:clr>
            <a:srgbClr val="65CEFF"/>
          </p15:clr>
        </p15:guide>
        <p15:guide id="9" orient="horz" pos="3658">
          <p15:clr>
            <a:srgbClr val="65CEFF"/>
          </p15:clr>
        </p15:guide>
        <p15:guide id="10" orient="horz" pos="3885">
          <p15:clr>
            <a:srgbClr val="65CEFF"/>
          </p15:clr>
        </p15:guide>
        <p15:guide id="11" orient="horz" pos="4157">
          <p15:clr>
            <a:srgbClr val="65CEFF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8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32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26665666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ne object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/>
          <a:p>
            <a:r>
              <a:rPr lang="en-US"/>
              <a:t>Click to edit Master title style</a:t>
            </a:r>
            <a:br>
              <a:rPr lang="en-US"/>
            </a:br>
            <a:endParaRPr lang="en-US"/>
          </a:p>
        </p:txBody>
      </p:sp>
      <p:sp>
        <p:nvSpPr>
          <p:cNvPr id="3" name="Copy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162" y="1414800"/>
            <a:ext cx="11376026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7367E6C0-4D2C-4C5F-86D8-A2CFF0EB3D6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2021 | 2021-MM-DD | Author | Title | Siemens Digital Industries Software | Where today meets tomorrow.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6F746812-65E3-4C09-AC38-B0CFE93C8A9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Siemens Logo">
            <a:extLst>
              <a:ext uri="{FF2B5EF4-FFF2-40B4-BE49-F238E27FC236}">
                <a16:creationId xmlns:a16="http://schemas.microsoft.com/office/drawing/2014/main" id="{2EA6CE5F-6FF7-4E0A-AEB2-1A7C43CE05C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5852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302">
          <p15:clr>
            <a:srgbClr val="65CEFF"/>
          </p15:clr>
        </p15:guide>
        <p15:guide id="5" orient="horz" pos="664">
          <p15:clr>
            <a:srgbClr val="65CEFF"/>
          </p15:clr>
        </p15:guide>
        <p15:guide id="6" orient="horz" pos="891">
          <p15:clr>
            <a:srgbClr val="65CEFF"/>
          </p15:clr>
        </p15:guide>
        <p15:guide id="7" orient="horz" pos="3658">
          <p15:clr>
            <a:srgbClr val="65CEFF"/>
          </p15:clr>
        </p15:guide>
        <p15:guide id="8" orient="horz" pos="3885">
          <p15:clr>
            <a:srgbClr val="65CEFF"/>
          </p15:clr>
        </p15:guide>
        <p15:guide id="9" orient="horz" pos="4157">
          <p15:clr>
            <a:srgbClr val="65CEFF"/>
          </p15:clr>
        </p15:guide>
      </p15:sldGuideLst>
    </p:ext>
  </p:extLst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ne object (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 descr="Slide headlin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800"/>
            <a:ext cx="7199313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91EB517C-C8FD-4E2E-B744-DB952E96B47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519D384-FA09-4D60-95A8-589F157A93F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20XX | Author | Department | YYYY-MM-DD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7B1666FD-2258-443A-846C-6C7533C61D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08963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4794">
          <p15:clr>
            <a:srgbClr val="65CEFF"/>
          </p15:clr>
        </p15:guide>
        <p15:guide id="3" pos="6472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302">
          <p15:clr>
            <a:srgbClr val="65CEFF"/>
          </p15:clr>
        </p15:guide>
        <p15:guide id="6" orient="horz" pos="664">
          <p15:clr>
            <a:srgbClr val="65CEFF"/>
          </p15:clr>
        </p15:guide>
        <p15:guide id="7" orient="horz" pos="891">
          <p15:clr>
            <a:srgbClr val="65CEFF"/>
          </p15:clr>
        </p15:guide>
        <p15:guide id="8" orient="horz" pos="3658">
          <p15:clr>
            <a:srgbClr val="65CEFF"/>
          </p15:clr>
        </p15:guide>
        <p15:guide id="9" orient="horz" pos="3885">
          <p15:clr>
            <a:srgbClr val="65CEFF"/>
          </p15:clr>
        </p15:guide>
        <p15:guide id="10" orient="horz" pos="4157">
          <p15:clr>
            <a:srgbClr val="65CEFF"/>
          </p15:clr>
        </p15:guide>
      </p15:sldGuideLst>
    </p:ext>
  </p:extLst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gnisphere" descr="Siemens Cognisphere on Deep Blue background">
            <a:extLst>
              <a:ext uri="{FF2B5EF4-FFF2-40B4-BE49-F238E27FC236}">
                <a16:creationId xmlns:a16="http://schemas.microsoft.com/office/drawing/2014/main" id="{591CD5A4-BDEB-4734-8FA5-5C3B4A08A49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blipFill dpi="0"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b="700"/>
            </a:stretch>
          </a:blipFill>
        </p:spPr>
        <p:txBody>
          <a:bodyPr rIns="0" bIns="0" anchor="t" anchorCtr="0">
            <a:spAutoFit/>
          </a:bodyPr>
          <a:lstStyle>
            <a:lvl1pPr marL="540000">
              <a:lnSpc>
                <a:spcPct val="100000"/>
              </a:lnSpc>
              <a:defRPr sz="8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7"/>
            <a:ext cx="9288000" cy="1930398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Restricted | © Siemens 2023 | Siemens Digital Industries Software</a:t>
            </a:r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7780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3" pos="6109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gnisphere" descr="Siemens Cognisphere on Deep Blue background">
            <a:extLst>
              <a:ext uri="{FF2B5EF4-FFF2-40B4-BE49-F238E27FC236}">
                <a16:creationId xmlns:a16="http://schemas.microsoft.com/office/drawing/2014/main" id="{F50DEF7C-D243-494F-A738-41FC9AF515A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769989"/>
          </a:xfrm>
          <a:blipFill dpi="0"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b="500"/>
            </a:stretch>
          </a:blipFill>
        </p:spPr>
        <p:txBody>
          <a:bodyPr rIns="0" bIns="0" anchor="t" anchorCtr="0">
            <a:spAutoFit/>
          </a:bodyPr>
          <a:lstStyle>
            <a:lvl1pPr marL="414000">
              <a:lnSpc>
                <a:spcPct val="100000"/>
              </a:lnSpc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br>
              <a:rPr lang="en-US"/>
            </a:br>
            <a:r>
              <a:rPr lang="en-US"/>
              <a:t>M3 lines 60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Restricted | © Siemens 2023 | Siemens Digital Industries Software</a:t>
            </a:r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9307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3" pos="6109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gnisphere" descr="Siemens Cognisphere on Deep Blue background">
            <a:extLst>
              <a:ext uri="{FF2B5EF4-FFF2-40B4-BE49-F238E27FC236}">
                <a16:creationId xmlns:a16="http://schemas.microsoft.com/office/drawing/2014/main" id="{AA220E05-4C1E-4F58-BFC0-57C07A95F70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 bwMode="invGray">
          <a:xfrm>
            <a:off x="693" y="0"/>
            <a:ext cx="12190615" cy="6858000"/>
          </a:xfrm>
          <a:prstGeom prst="rect">
            <a:avLst/>
          </a:prstGeom>
        </p:spPr>
      </p:pic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9288000" cy="2462213"/>
          </a:xfrm>
          <a:blipFill dpi="0"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b="500"/>
            </a:stretch>
          </a:blipFill>
        </p:spPr>
        <p:txBody>
          <a:bodyPr wrap="square" rIns="0" bIns="0" anchor="t" anchorCtr="0">
            <a:spAutoFit/>
          </a:bodyPr>
          <a:lstStyle>
            <a:lvl1pPr marL="270000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br>
              <a:rPr lang="en-US"/>
            </a:br>
            <a:r>
              <a:rPr lang="en-US"/>
              <a:t>extra long headlines</a:t>
            </a:r>
            <a:br>
              <a:rPr lang="en-US"/>
            </a:br>
            <a:r>
              <a:rPr lang="en-US"/>
              <a:t>4 lines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Restricted | © Siemens 2023 | Siemens Digital Industries Software</a:t>
            </a:r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0501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3" pos="6109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adient DB–Petrol 80pt">
    <p:bg>
      <p:bgPr>
        <a:gradFill>
          <a:gsLst>
            <a:gs pos="33000">
              <a:schemeClr val="accent6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gnisphere" descr="Siemens Cognisphere on Deep Blue Petrol gradient">
            <a:extLst>
              <a:ext uri="{FF2B5EF4-FFF2-40B4-BE49-F238E27FC236}">
                <a16:creationId xmlns:a16="http://schemas.microsoft.com/office/drawing/2014/main" id="{70837433-2C09-4518-AF0D-697A97CAC3A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 bwMode="invGray">
          <a:xfrm>
            <a:off x="692" y="0"/>
            <a:ext cx="12190615" cy="6858000"/>
          </a:xfrm>
          <a:prstGeom prst="rect">
            <a:avLst/>
          </a:prstGeom>
        </p:spPr>
      </p:pic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blipFill dpi="0"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b="700"/>
            </a:stretch>
          </a:blipFill>
        </p:spPr>
        <p:txBody>
          <a:bodyPr rIns="0" bIns="0" anchor="t" anchorCtr="0">
            <a:spAutoFit/>
          </a:bodyPr>
          <a:lstStyle>
            <a:lvl1pPr marL="540000">
              <a:lnSpc>
                <a:spcPct val="100000"/>
              </a:lnSpc>
              <a:defRPr sz="8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7"/>
            <a:ext cx="9288000" cy="1930398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Restricted | © Siemens 2023 | Siemens Digital Industries Software</a:t>
            </a:r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1954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3" pos="6109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adient DB–Petrol 60pt">
    <p:bg>
      <p:bgPr>
        <a:gradFill>
          <a:gsLst>
            <a:gs pos="33000">
              <a:schemeClr val="accent6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gnisphere" descr="Siemens Cognisphere on Deep Blue Petrol gradient">
            <a:extLst>
              <a:ext uri="{FF2B5EF4-FFF2-40B4-BE49-F238E27FC236}">
                <a16:creationId xmlns:a16="http://schemas.microsoft.com/office/drawing/2014/main" id="{DF3DAF0E-BB8A-4082-8CE7-1BBCE61C8CD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 bwMode="invGray">
          <a:xfrm>
            <a:off x="692" y="0"/>
            <a:ext cx="12190615" cy="6858000"/>
          </a:xfrm>
          <a:prstGeom prst="rect">
            <a:avLst/>
          </a:prstGeom>
        </p:spPr>
      </p:pic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769989"/>
          </a:xfrm>
          <a:blipFill dpi="0"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b="500"/>
            </a:stretch>
          </a:blipFill>
        </p:spPr>
        <p:txBody>
          <a:bodyPr rIns="0" bIns="0" anchor="t" anchorCtr="0">
            <a:spAutoFit/>
          </a:bodyPr>
          <a:lstStyle>
            <a:lvl1pPr marL="414000">
              <a:lnSpc>
                <a:spcPct val="100000"/>
              </a:lnSpc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br>
              <a:rPr lang="en-US"/>
            </a:br>
            <a:r>
              <a:rPr lang="en-US"/>
              <a:t>3 lines 60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1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Restricted | © Siemens 2023 | Siemens Digital Industries Software</a:t>
            </a:r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7595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3" pos="6109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adient DB–Petrol 40pt">
    <p:bg>
      <p:bgPr>
        <a:gradFill>
          <a:gsLst>
            <a:gs pos="33000">
              <a:schemeClr val="accent6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gnisphere" descr="Siemens Cognisphere on Deep Blue Petrol gradient">
            <a:extLst>
              <a:ext uri="{FF2B5EF4-FFF2-40B4-BE49-F238E27FC236}">
                <a16:creationId xmlns:a16="http://schemas.microsoft.com/office/drawing/2014/main" id="{DE598EC2-770B-4F85-A209-57F0E770943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 bwMode="invGray">
          <a:xfrm>
            <a:off x="692" y="0"/>
            <a:ext cx="12190615" cy="6858000"/>
          </a:xfrm>
          <a:prstGeom prst="rect">
            <a:avLst/>
          </a:prstGeom>
        </p:spPr>
      </p:pic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9288000" cy="2462213"/>
          </a:xfrm>
          <a:blipFill dpi="0"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b="500"/>
            </a:stretch>
          </a:blipFill>
        </p:spPr>
        <p:txBody>
          <a:bodyPr wrap="square" rIns="0" bIns="0" anchor="t" anchorCtr="0">
            <a:spAutoFit/>
          </a:bodyPr>
          <a:lstStyle>
            <a:lvl1pPr marL="270000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br>
              <a:rPr lang="en-US"/>
            </a:br>
            <a:r>
              <a:rPr lang="en-US"/>
              <a:t>extra long headlines</a:t>
            </a:r>
            <a:br>
              <a:rPr lang="en-US"/>
            </a:br>
            <a:r>
              <a:rPr lang="en-US"/>
              <a:t>4 lines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Restricted | © Siemens 2023 | Siemens Digital Industries Software</a:t>
            </a:r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8453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3" pos="6109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48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477328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324000">
              <a:lnSpc>
                <a:spcPct val="10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/>
              <a:t>Subhead for headline size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r>
              <a:rPr lang="en-US"/>
              <a:t>Restricted | © Siemens 2023 | Siemens Digital Industries Software</a:t>
            </a:r>
          </a:p>
        </p:txBody>
      </p:sp>
      <p:pic>
        <p:nvPicPr>
          <p:cNvPr id="9" name="Siemens Logo">
            <a:extLst>
              <a:ext uri="{FF2B5EF4-FFF2-40B4-BE49-F238E27FC236}">
                <a16:creationId xmlns:a16="http://schemas.microsoft.com/office/drawing/2014/main" id="{46D369A7-07BD-4B91-9E53-807AAAF0C30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0385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6109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231106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270000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r>
              <a:rPr lang="en-US"/>
              <a:t>Restricted | © Siemens 2023 | Siemens Digital Industries Software</a:t>
            </a:r>
          </a:p>
        </p:txBody>
      </p:sp>
      <p:pic>
        <p:nvPicPr>
          <p:cNvPr id="9" name="Siemens Logo">
            <a:extLst>
              <a:ext uri="{FF2B5EF4-FFF2-40B4-BE49-F238E27FC236}">
                <a16:creationId xmlns:a16="http://schemas.microsoft.com/office/drawing/2014/main" id="{DC2D4109-C5C2-42BB-B5A0-2F6793388E2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9309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6109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6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24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18041666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36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661993"/>
          </a:xfr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1000" b="500"/>
            </a:stretch>
          </a:blipFill>
        </p:spPr>
        <p:txBody>
          <a:bodyPr rIns="0" bIns="0" anchor="t">
            <a:spAutoFit/>
          </a:bodyPr>
          <a:lstStyle>
            <a:lvl1pPr marL="252000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 </a:t>
            </a:r>
            <a:br>
              <a:rPr lang="en-US"/>
            </a:br>
            <a:r>
              <a:rPr lang="en-US"/>
              <a:t>36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36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r>
              <a:rPr lang="en-US"/>
              <a:t>Restricted | © Siemens 2023 | Siemens Digital Industries Software</a:t>
            </a:r>
          </a:p>
        </p:txBody>
      </p:sp>
      <p:pic>
        <p:nvPicPr>
          <p:cNvPr id="9" name="Siemens Logo">
            <a:extLst>
              <a:ext uri="{FF2B5EF4-FFF2-40B4-BE49-F238E27FC236}">
                <a16:creationId xmlns:a16="http://schemas.microsoft.com/office/drawing/2014/main" id="{298AE3DB-A74B-4AD6-A37C-FBCFB647B93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6397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6109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462213"/>
          </a:xfrm>
          <a:blipFill dpi="0"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b="700"/>
            </a:stretch>
          </a:blipFill>
        </p:spPr>
        <p:txBody>
          <a:bodyPr rIns="0" bIns="0" anchor="t" anchorCtr="0">
            <a:spAutoFit/>
          </a:bodyPr>
          <a:lstStyle>
            <a:lvl1pPr marL="540000">
              <a:lnSpc>
                <a:spcPct val="100000"/>
              </a:lnSpc>
              <a:defRPr sz="8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7"/>
            <a:ext cx="9288000" cy="1930398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EDBCA456-A643-45C8-9383-5A06099EB6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/>
              <a:t>Restricted | © Siemens 2023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5B05DC85-FD3C-4245-83A1-F6197CB9E08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4FC1DCA2-253A-4E87-91E4-D402488C8D7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4173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3" pos="6109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769989"/>
          </a:xfrm>
          <a:blipFill dpi="0"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b="500"/>
            </a:stretch>
          </a:blipFill>
        </p:spPr>
        <p:txBody>
          <a:bodyPr rIns="0" bIns="0" anchor="t" anchorCtr="0">
            <a:spAutoFit/>
          </a:bodyPr>
          <a:lstStyle>
            <a:lvl1pPr marL="414000">
              <a:lnSpc>
                <a:spcPct val="100000"/>
              </a:lnSpc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br>
              <a:rPr lang="en-US"/>
            </a:br>
            <a:r>
              <a:rPr lang="en-US"/>
              <a:t>3 lines 60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1"/>
            <a:ext cx="9288000" cy="1622623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21031E7D-E514-484A-9CCD-52A9C22222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/>
              <a:t>Restricted | © Siemens 2023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447F428C-5AA7-413C-A721-B7AADDF8B42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3543E2CC-A901-4194-A712-51CE520302B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0993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3" pos="6109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399" y="1414463"/>
            <a:ext cx="11370437" cy="2462213"/>
          </a:xfrm>
          <a:blipFill dpi="0"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b="500"/>
            </a:stretch>
          </a:blipFill>
        </p:spPr>
        <p:txBody>
          <a:bodyPr wrap="square" rIns="0" bIns="0" anchor="t" anchorCtr="0">
            <a:spAutoFit/>
          </a:bodyPr>
          <a:lstStyle>
            <a:lvl1pPr marL="270000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br>
              <a:rPr lang="en-US"/>
            </a:br>
            <a:r>
              <a:rPr lang="en-US"/>
              <a:t>extra long headlines</a:t>
            </a:r>
            <a:br>
              <a:rPr lang="en-US"/>
            </a:br>
            <a:r>
              <a:rPr lang="en-US"/>
              <a:t>4 lines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1498F1A9-6241-4523-AFBC-C74F3AA4AC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39240" cy="547200"/>
          </a:xfrm>
        </p:spPr>
        <p:txBody>
          <a:bodyPr/>
          <a:lstStyle/>
          <a:p>
            <a:r>
              <a:rPr lang="en-US"/>
              <a:t>Restricted | © Siemens 2023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267619FE-01EE-4013-B481-A8C505C5D26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2A2349A4-4A97-42CC-AE59-7EDEE385EDF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4813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3" pos="6109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Footer Placeholder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r>
              <a:rPr lang="en-US"/>
              <a:t>Restricted | © Siemens 2023 | Siemens Digital Industries Software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E73DB6A8-F91C-4B87-ACAA-19A2D5EA21E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2553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9" pos="6472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1"/>
            <a:ext cx="12192000" cy="6167438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Full size picture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3F142F7C-7BE3-40CB-8C53-6F75330735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22400" y="1054100"/>
            <a:ext cx="9252000" cy="149186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/>
        <p:txBody>
          <a:bodyPr/>
          <a:lstStyle/>
          <a:p>
            <a:r>
              <a:rPr lang="en-US"/>
              <a:t>Restricted | © Siemens 2023 | Siemens Digital Industries Software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Siemens Logo">
            <a:extLst>
              <a:ext uri="{FF2B5EF4-FFF2-40B4-BE49-F238E27FC236}">
                <a16:creationId xmlns:a16="http://schemas.microsoft.com/office/drawing/2014/main" id="{30251D14-AF6A-4279-B0A9-69FD9519EA5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6289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9" pos="647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image (Text spot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1"/>
            <a:ext cx="7611160" cy="6167438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Picture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AFFC798E-B633-4D30-A7C1-DC796BD888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22400" y="1054100"/>
            <a:ext cx="6156275" cy="2215991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Copy">
            <a:extLst>
              <a:ext uri="{FF2B5EF4-FFF2-40B4-BE49-F238E27FC236}">
                <a16:creationId xmlns:a16="http://schemas.microsoft.com/office/drawing/2014/main" id="{6F965802-E517-4CC3-99D7-1DA8BF1FB02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 bwMode="black">
          <a:xfrm>
            <a:off x="8042400" y="1054100"/>
            <a:ext cx="3744000" cy="5113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/>
        <p:txBody>
          <a:bodyPr/>
          <a:lstStyle/>
          <a:p>
            <a:r>
              <a:rPr lang="en-US"/>
              <a:t>Restricted | © Siemens 2023 | Siemens Digital Industries Software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Siemens Logo">
            <a:extLst>
              <a:ext uri="{FF2B5EF4-FFF2-40B4-BE49-F238E27FC236}">
                <a16:creationId xmlns:a16="http://schemas.microsoft.com/office/drawing/2014/main" id="{30251D14-AF6A-4279-B0A9-69FD9519EA5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9468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4522">
          <p15:clr>
            <a:srgbClr val="65CEFF"/>
          </p15:clr>
        </p15:guide>
        <p15:guide id="3" pos="4794">
          <p15:clr>
            <a:srgbClr val="65CEFF"/>
          </p15:clr>
        </p15:guide>
        <p15:guide id="4" pos="5066">
          <p15:clr>
            <a:srgbClr val="65CEFF"/>
          </p15:clr>
        </p15:guide>
        <p15:guide id="5" pos="6472">
          <p15:clr>
            <a:srgbClr val="65CEFF"/>
          </p15:clr>
        </p15:guide>
        <p15:guide id="7" orient="horz" pos="302">
          <p15:clr>
            <a:srgbClr val="65CEFF"/>
          </p15:clr>
        </p15:guide>
        <p15:guide id="8" orient="horz" pos="664">
          <p15:clr>
            <a:srgbClr val="65CEFF"/>
          </p15:clr>
        </p15:guide>
        <p15:guide id="9" orient="horz" pos="891">
          <p15:clr>
            <a:srgbClr val="65CEFF"/>
          </p15:clr>
        </p15:guide>
        <p15:guide id="10" orient="horz" pos="3658">
          <p15:clr>
            <a:srgbClr val="65CEFF"/>
          </p15:clr>
        </p15:guide>
        <p15:guide id="11" orient="horz" pos="3885">
          <p15:clr>
            <a:srgbClr val="65CEFF"/>
          </p15:clr>
        </p15:guide>
        <p15:guide id="12" orient="horz" pos="4157">
          <p15:clr>
            <a:srgbClr val="65CEFF"/>
          </p15:clr>
        </p15:guide>
      </p15:sldGuideLst>
    </p:ext>
  </p:extLst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object (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800"/>
            <a:ext cx="7199313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E519D384-FA09-4D60-95A8-589F157A93F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r>
              <a:rPr lang="en-US"/>
              <a:t>Restricted | © Siemens 2023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7B1666FD-2258-443A-846C-6C7533C61D5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Siemens Logo">
            <a:extLst>
              <a:ext uri="{FF2B5EF4-FFF2-40B4-BE49-F238E27FC236}">
                <a16:creationId xmlns:a16="http://schemas.microsoft.com/office/drawing/2014/main" id="{91EB517C-C8FD-4E2E-B744-DB952E96B47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0150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4794">
          <p15:clr>
            <a:srgbClr val="65CEFF"/>
          </p15:clr>
        </p15:guide>
        <p15:guide id="3" pos="6472">
          <p15:clr>
            <a:srgbClr val="65CEFF"/>
          </p15:clr>
        </p15:guide>
        <p15:guide id="5" orient="horz" pos="302">
          <p15:clr>
            <a:srgbClr val="65CEFF"/>
          </p15:clr>
        </p15:guide>
        <p15:guide id="6" orient="horz" pos="664">
          <p15:clr>
            <a:srgbClr val="65CEFF"/>
          </p15:clr>
        </p15:guide>
        <p15:guide id="7" orient="horz" pos="891">
          <p15:clr>
            <a:srgbClr val="65CEFF"/>
          </p15:clr>
        </p15:guide>
        <p15:guide id="8" orient="horz" pos="3658">
          <p15:clr>
            <a:srgbClr val="65CEFF"/>
          </p15:clr>
        </p15:guide>
        <p15:guide id="9" orient="horz" pos="3885">
          <p15:clr>
            <a:srgbClr val="65CEFF"/>
          </p15:clr>
        </p15:guide>
        <p15:guide id="10" orient="horz" pos="4157">
          <p15:clr>
            <a:srgbClr val="65CEFF"/>
          </p15:clr>
        </p15:guide>
      </p15:sldGuideLst>
    </p:ext>
  </p:extLst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object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800"/>
            <a:ext cx="11376026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7367E6C0-4D2C-4C5F-86D8-A2CFF0EB3D6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r>
              <a:rPr lang="en-US"/>
              <a:t>Restricted | © Siemens 2023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6F746812-65E3-4C09-AC38-B0CFE93C8A9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Siemens Logo">
            <a:extLst>
              <a:ext uri="{FF2B5EF4-FFF2-40B4-BE49-F238E27FC236}">
                <a16:creationId xmlns:a16="http://schemas.microsoft.com/office/drawing/2014/main" id="{2EA6CE5F-6FF7-4E0A-AEB2-1A7C43CE05C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3330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6472">
          <p15:clr>
            <a:srgbClr val="65CEFF"/>
          </p15:clr>
        </p15:guide>
        <p15:guide id="4" orient="horz" pos="302">
          <p15:clr>
            <a:srgbClr val="65CEFF"/>
          </p15:clr>
        </p15:guide>
        <p15:guide id="5" orient="horz" pos="664">
          <p15:clr>
            <a:srgbClr val="65CEFF"/>
          </p15:clr>
        </p15:guide>
        <p15:guide id="6" orient="horz" pos="891">
          <p15:clr>
            <a:srgbClr val="65CEFF"/>
          </p15:clr>
        </p15:guide>
        <p15:guide id="7" orient="horz" pos="3658">
          <p15:clr>
            <a:srgbClr val="65CEFF"/>
          </p15:clr>
        </p15:guide>
        <p15:guide id="8" orient="horz" pos="3885">
          <p15:clr>
            <a:srgbClr val="65CEFF"/>
          </p15:clr>
        </p15:guide>
        <p15:guide id="9" orient="horz" pos="4157">
          <p15:clr>
            <a:srgbClr val="65CEFF"/>
          </p15:clr>
        </p15:guide>
      </p15:sldGuideLst>
    </p:ext>
  </p:extLst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 1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5470526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4" name="Copy 2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6315075" y="1414800"/>
            <a:ext cx="5465763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33A503D1-D234-4258-9A03-D858B10BA46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r>
              <a:rPr lang="en-US"/>
              <a:t>Restricted | © Siemens 2023 | Siemens Digital Industries Software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21AA656B-0BAF-4B75-90BE-93CAC5946C0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4352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 pos="6472">
          <p15:clr>
            <a:srgbClr val="65CEFF"/>
          </p15:clr>
        </p15:guide>
        <p15:guide id="6" orient="horz" pos="302">
          <p15:clr>
            <a:srgbClr val="65CEFF"/>
          </p15:clr>
        </p15:guide>
        <p15:guide id="7" orient="horz" pos="664">
          <p15:clr>
            <a:srgbClr val="65CEFF"/>
          </p15:clr>
        </p15:guide>
        <p15:guide id="8" orient="horz" pos="891">
          <p15:clr>
            <a:srgbClr val="65CEFF"/>
          </p15:clr>
        </p15:guide>
        <p15:guide id="9" orient="horz" pos="3658">
          <p15:clr>
            <a:srgbClr val="65CEFF"/>
          </p15:clr>
        </p15:guide>
        <p15:guide id="10" orient="horz" pos="3885">
          <p15:clr>
            <a:srgbClr val="65CEFF"/>
          </p15:clr>
        </p15:guide>
        <p15:guide id="11" orient="horz" pos="4157">
          <p15:clr>
            <a:srgbClr val="65CEFF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4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16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1358240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 1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4" name="Copy 2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4298400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9" name="Copy 3">
            <a:extLst>
              <a:ext uri="{FF2B5EF4-FFF2-40B4-BE49-F238E27FC236}">
                <a16:creationId xmlns:a16="http://schemas.microsoft.com/office/drawing/2014/main" id="{F020B491-E63A-4FB5-94ED-2BC31EB35C33}"/>
              </a:ext>
            </a:extLst>
          </p:cNvPr>
          <p:cNvSpPr>
            <a:spLocks noGrp="1"/>
          </p:cNvSpPr>
          <p:nvPr>
            <p:ph sz="half" idx="12"/>
          </p:nvPr>
        </p:nvSpPr>
        <p:spPr bwMode="black">
          <a:xfrm>
            <a:off x="8186400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E613FA68-C74A-4621-9563-250388EBCC8B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r>
              <a:rPr lang="en-US"/>
              <a:t>Restricted | © Siemens 2023 | Siemens Digital Industries Software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F9117D9C-D502-472C-A3C8-FA9087A2EDC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0242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4975">
          <p15:clr>
            <a:srgbClr val="65CEFF"/>
          </p15:clr>
        </p15:guide>
        <p15:guide id="5" pos="5157">
          <p15:clr>
            <a:srgbClr val="65CEFF"/>
          </p15:clr>
        </p15:guide>
        <p15:guide id="6" pos="6472">
          <p15:clr>
            <a:srgbClr val="65CEFF"/>
          </p15:clr>
        </p15:guide>
        <p15:guide id="8" orient="horz" pos="302">
          <p15:clr>
            <a:srgbClr val="65CEFF"/>
          </p15:clr>
        </p15:guide>
        <p15:guide id="9" orient="horz" pos="664">
          <p15:clr>
            <a:srgbClr val="65CEFF"/>
          </p15:clr>
        </p15:guide>
        <p15:guide id="10" orient="horz" pos="891">
          <p15:clr>
            <a:srgbClr val="65CEFF"/>
          </p15:clr>
        </p15:guide>
        <p15:guide id="11" orient="horz" pos="3658">
          <p15:clr>
            <a:srgbClr val="65CEFF"/>
          </p15:clr>
        </p15:guide>
        <p15:guide id="12" orient="horz" pos="3885">
          <p15:clr>
            <a:srgbClr val="65CEFF"/>
          </p15:clr>
        </p15:guide>
        <p15:guide id="13" orient="horz" pos="4157">
          <p15:clr>
            <a:srgbClr val="65CEFF"/>
          </p15:clr>
        </p15:guide>
      </p15:sldGuideLst>
    </p:ext>
  </p:extLst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 1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547052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9" name="Copy 2">
            <a:extLst>
              <a:ext uri="{FF2B5EF4-FFF2-40B4-BE49-F238E27FC236}">
                <a16:creationId xmlns:a16="http://schemas.microsoft.com/office/drawing/2014/main" id="{2871E7F7-6A93-4406-8617-80D9CFF396A8}"/>
              </a:ext>
            </a:extLst>
          </p:cNvPr>
          <p:cNvSpPr>
            <a:spLocks noGrp="1"/>
          </p:cNvSpPr>
          <p:nvPr>
            <p:ph sz="half" idx="12"/>
          </p:nvPr>
        </p:nvSpPr>
        <p:spPr bwMode="black">
          <a:xfrm>
            <a:off x="411162" y="3718800"/>
            <a:ext cx="547052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4" name="Copy 3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6315075" y="1414800"/>
            <a:ext cx="5465763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12" name="Copy 4">
            <a:extLst>
              <a:ext uri="{FF2B5EF4-FFF2-40B4-BE49-F238E27FC236}">
                <a16:creationId xmlns:a16="http://schemas.microsoft.com/office/drawing/2014/main" id="{7AD3B9B1-3210-46C8-8222-A0E11719EB88}"/>
              </a:ext>
            </a:extLst>
          </p:cNvPr>
          <p:cNvSpPr>
            <a:spLocks noGrp="1"/>
          </p:cNvSpPr>
          <p:nvPr>
            <p:ph sz="half" idx="13"/>
          </p:nvPr>
        </p:nvSpPr>
        <p:spPr bwMode="black">
          <a:xfrm>
            <a:off x="6315075" y="3718800"/>
            <a:ext cx="5465763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1DF6F0C8-00D9-4034-B3CC-D376702BE1C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 bwMode="black"/>
        <p:txBody>
          <a:bodyPr/>
          <a:lstStyle/>
          <a:p>
            <a:r>
              <a:rPr lang="en-US"/>
              <a:t>Restricted | © Siemens 2023 | Siemens Digital Industries Software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53D55964-F7E8-48E3-84D5-FE4FE835C56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2697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 pos="6472">
          <p15:clr>
            <a:srgbClr val="65CEFF"/>
          </p15:clr>
        </p15:guide>
        <p15:guide id="6" orient="horz" pos="302">
          <p15:clr>
            <a:srgbClr val="65CEFF"/>
          </p15:clr>
        </p15:guide>
        <p15:guide id="7" orient="horz" pos="664">
          <p15:clr>
            <a:srgbClr val="65CEFF"/>
          </p15:clr>
        </p15:guide>
        <p15:guide id="8" orient="horz" pos="891">
          <p15:clr>
            <a:srgbClr val="65CEFF"/>
          </p15:clr>
        </p15:guide>
        <p15:guide id="9" orient="horz" pos="2206">
          <p15:clr>
            <a:srgbClr val="65CEFF"/>
          </p15:clr>
        </p15:guide>
        <p15:guide id="10" orient="horz" pos="2343">
          <p15:clr>
            <a:srgbClr val="65CEFF"/>
          </p15:clr>
        </p15:guide>
        <p15:guide id="11" orient="horz" pos="3658">
          <p15:clr>
            <a:srgbClr val="65CEFF"/>
          </p15:clr>
        </p15:guide>
        <p15:guide id="12" orient="horz" pos="3885">
          <p15:clr>
            <a:srgbClr val="65CEFF"/>
          </p15:clr>
        </p15:guide>
        <p15:guide id="13" orient="horz" pos="4157">
          <p15:clr>
            <a:srgbClr val="65CEFF"/>
          </p15:clr>
        </p15:guide>
      </p15:sldGuideLst>
    </p:ext>
  </p:extLst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(Spot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E568133C-15D2-4F33-802E-DF15E7891829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Picture Placeholder">
            <a:extLst>
              <a:ext uri="{FF2B5EF4-FFF2-40B4-BE49-F238E27FC236}">
                <a16:creationId xmlns:a16="http://schemas.microsoft.com/office/drawing/2014/main" id="{90866A30-329B-420B-B42B-2C69E0DE6D9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ltGray">
          <a:xfrm>
            <a:off x="411161" y="1414800"/>
            <a:ext cx="7199313" cy="4752000"/>
          </a:xfrm>
          <a:solidFill>
            <a:schemeClr val="bg2"/>
          </a:solidFill>
        </p:spPr>
        <p:txBody>
          <a:bodyPr>
            <a:noAutofit/>
          </a:bodyPr>
          <a:lstStyle/>
          <a:p>
            <a:endParaRPr lang="en-US"/>
          </a:p>
        </p:txBody>
      </p:sp>
      <p:sp>
        <p:nvSpPr>
          <p:cNvPr id="4" name="Copy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8043189" y="1414800"/>
            <a:ext cx="3744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3" name="Footer Placeholder">
            <a:extLst>
              <a:ext uri="{FF2B5EF4-FFF2-40B4-BE49-F238E27FC236}">
                <a16:creationId xmlns:a16="http://schemas.microsoft.com/office/drawing/2014/main" id="{33756E69-CA2F-47EC-9D32-CB09C4CD83F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r>
              <a:rPr lang="en-US"/>
              <a:t>Restricted | © Siemens 2023 | Siemens Digital Industries Software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95022CCB-0484-488B-8637-222C3919B0F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Siemens Logo">
            <a:extLst>
              <a:ext uri="{FF2B5EF4-FFF2-40B4-BE49-F238E27FC236}">
                <a16:creationId xmlns:a16="http://schemas.microsoft.com/office/drawing/2014/main" id="{F468BE17-5D03-45C2-9D37-CF354AAA958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8129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4794">
          <p15:clr>
            <a:srgbClr val="65CEFF"/>
          </p15:clr>
        </p15:guide>
        <p15:guide id="3" pos="5066">
          <p15:clr>
            <a:srgbClr val="65CEFF"/>
          </p15:clr>
        </p15:guide>
        <p15:guide id="4" pos="6472">
          <p15:clr>
            <a:srgbClr val="65CEFF"/>
          </p15:clr>
        </p15:guide>
        <p15:guide id="6" orient="horz" pos="302">
          <p15:clr>
            <a:srgbClr val="65CEFF"/>
          </p15:clr>
        </p15:guide>
        <p15:guide id="7" orient="horz" pos="664">
          <p15:clr>
            <a:srgbClr val="65CEFF"/>
          </p15:clr>
        </p15:guide>
        <p15:guide id="8" orient="horz" pos="891">
          <p15:clr>
            <a:srgbClr val="65CEFF"/>
          </p15:clr>
        </p15:guide>
        <p15:guide id="9" orient="horz" pos="3658">
          <p15:clr>
            <a:srgbClr val="65CEFF"/>
          </p15:clr>
        </p15:guide>
        <p15:guide id="10" orient="horz" pos="3885">
          <p15:clr>
            <a:srgbClr val="65CEFF"/>
          </p15:clr>
        </p15:guide>
        <p15:guide id="11" orient="horz" pos="4157">
          <p15:clr>
            <a:srgbClr val="65CEFF"/>
          </p15:clr>
        </p15:guide>
      </p15:sldGuideLst>
    </p:ext>
  </p:extLst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table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">
            <a:extLst>
              <a:ext uri="{FF2B5EF4-FFF2-40B4-BE49-F238E27FC236}">
                <a16:creationId xmlns:a16="http://schemas.microsoft.com/office/drawing/2014/main" id="{9CEA2FAD-1597-4F5C-878D-02CB854024F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r>
              <a:rPr lang="en-US"/>
              <a:t>Restricted | © Siemens 2023 | Siemens Digital Industries Software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CE0A22CB-5E69-4817-B713-C02B97CF6B91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Siemens Logo">
            <a:extLst>
              <a:ext uri="{FF2B5EF4-FFF2-40B4-BE49-F238E27FC236}">
                <a16:creationId xmlns:a16="http://schemas.microsoft.com/office/drawing/2014/main" id="{2EA6CE5F-6FF7-4E0A-AEB2-1A7C43CE05C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8" name="Copy 1">
            <a:extLst>
              <a:ext uri="{FF2B5EF4-FFF2-40B4-BE49-F238E27FC236}">
                <a16:creationId xmlns:a16="http://schemas.microsoft.com/office/drawing/2014/main" id="{82CB14AD-3556-410E-866A-AA4B9E3023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162" y="1414462"/>
            <a:ext cx="3600000" cy="4392000"/>
          </a:xfrm>
          <a:prstGeom prst="rect">
            <a:avLst/>
          </a:prstGeom>
          <a:ln w="19050">
            <a:solidFill>
              <a:schemeClr val="accent2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ln>
                  <a:noFill/>
                </a:ln>
                <a:solidFill>
                  <a:schemeClr val="tx1"/>
                </a:solidFill>
              </a:defRPr>
            </a:lvl1pPr>
            <a:lvl2pPr>
              <a:buClr>
                <a:srgbClr val="00FFB9"/>
              </a:buClr>
              <a:defRPr>
                <a:ln>
                  <a:noFill/>
                </a:ln>
                <a:solidFill>
                  <a:schemeClr val="tx1"/>
                </a:solidFill>
              </a:defRPr>
            </a:lvl2pPr>
            <a:lvl3pPr>
              <a:buClr>
                <a:srgbClr val="00FFB9"/>
              </a:buClr>
              <a:defRPr>
                <a:ln>
                  <a:noFill/>
                </a:ln>
                <a:solidFill>
                  <a:schemeClr val="tx1"/>
                </a:solidFill>
              </a:defRPr>
            </a:lvl3pPr>
            <a:lvl4pPr>
              <a:buClr>
                <a:srgbClr val="00FFB9"/>
              </a:buClr>
              <a:defRPr>
                <a:ln>
                  <a:noFill/>
                </a:ln>
                <a:solidFill>
                  <a:schemeClr val="tx1"/>
                </a:solidFill>
              </a:defRPr>
            </a:lvl4pPr>
            <a:lvl5pPr>
              <a:buClr>
                <a:srgbClr val="00FFB9"/>
              </a:buClr>
              <a:defRPr>
                <a:ln>
                  <a:noFill/>
                </a:ln>
                <a:solidFill>
                  <a:schemeClr val="tx1"/>
                </a:solidFill>
              </a:defRPr>
            </a:lvl5pPr>
            <a:lvl6pPr>
              <a:buClr>
                <a:srgbClr val="00FFB9"/>
              </a:buClr>
              <a:defRPr>
                <a:ln>
                  <a:noFill/>
                </a:ln>
                <a:solidFill>
                  <a:schemeClr val="bg1"/>
                </a:solidFill>
              </a:defRPr>
            </a:lvl6pPr>
            <a:lvl7pPr>
              <a:buClr>
                <a:srgbClr val="00FFB9"/>
              </a:buClr>
              <a:defRPr>
                <a:ln>
                  <a:noFill/>
                </a:ln>
                <a:solidFill>
                  <a:schemeClr val="bg1"/>
                </a:solidFill>
              </a:defRPr>
            </a:lvl7pPr>
            <a:lvl8pPr>
              <a:buClr>
                <a:srgbClr val="00FFB9"/>
              </a:buClr>
              <a:defRPr>
                <a:ln>
                  <a:noFill/>
                </a:ln>
                <a:solidFill>
                  <a:schemeClr val="bg1"/>
                </a:solidFill>
              </a:defRPr>
            </a:lvl8pPr>
            <a:lvl9pPr>
              <a:buClr>
                <a:srgbClr val="00FFB9"/>
              </a:buClr>
              <a:defRPr>
                <a:ln>
                  <a:noFill/>
                </a:ln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Copy 2">
            <a:extLst>
              <a:ext uri="{FF2B5EF4-FFF2-40B4-BE49-F238E27FC236}">
                <a16:creationId xmlns:a16="http://schemas.microsoft.com/office/drawing/2014/main" id="{39815027-31C3-4B20-A4E1-0349A32D8726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4299176" y="1414462"/>
            <a:ext cx="3600000" cy="4392000"/>
          </a:xfrm>
          <a:prstGeom prst="rect">
            <a:avLst/>
          </a:prstGeom>
          <a:ln w="19050">
            <a:solidFill>
              <a:schemeClr val="accent2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ln>
                  <a:noFill/>
                </a:ln>
                <a:solidFill>
                  <a:schemeClr val="tx1"/>
                </a:solidFill>
              </a:defRPr>
            </a:lvl1pPr>
            <a:lvl2pPr>
              <a:buClr>
                <a:srgbClr val="00FFB9"/>
              </a:buClr>
              <a:defRPr>
                <a:ln>
                  <a:noFill/>
                </a:ln>
                <a:solidFill>
                  <a:schemeClr val="tx1"/>
                </a:solidFill>
              </a:defRPr>
            </a:lvl2pPr>
            <a:lvl3pPr>
              <a:buClr>
                <a:srgbClr val="00FFB9"/>
              </a:buClr>
              <a:defRPr>
                <a:ln>
                  <a:noFill/>
                </a:ln>
                <a:solidFill>
                  <a:schemeClr val="tx1"/>
                </a:solidFill>
              </a:defRPr>
            </a:lvl3pPr>
            <a:lvl4pPr>
              <a:buClr>
                <a:srgbClr val="00FFB9"/>
              </a:buClr>
              <a:defRPr>
                <a:ln>
                  <a:noFill/>
                </a:ln>
                <a:solidFill>
                  <a:schemeClr val="tx1"/>
                </a:solidFill>
              </a:defRPr>
            </a:lvl4pPr>
            <a:lvl5pPr>
              <a:buClr>
                <a:srgbClr val="00FFB9"/>
              </a:buClr>
              <a:defRPr>
                <a:ln>
                  <a:noFill/>
                </a:ln>
                <a:solidFill>
                  <a:schemeClr val="tx1"/>
                </a:solidFill>
              </a:defRPr>
            </a:lvl5pPr>
            <a:lvl6pPr>
              <a:buClr>
                <a:srgbClr val="00FFB9"/>
              </a:buClr>
              <a:defRPr>
                <a:ln>
                  <a:noFill/>
                </a:ln>
                <a:solidFill>
                  <a:schemeClr val="bg1"/>
                </a:solidFill>
              </a:defRPr>
            </a:lvl6pPr>
            <a:lvl7pPr>
              <a:buClr>
                <a:srgbClr val="00FFB9"/>
              </a:buClr>
              <a:defRPr>
                <a:ln>
                  <a:noFill/>
                </a:ln>
                <a:solidFill>
                  <a:schemeClr val="bg1"/>
                </a:solidFill>
              </a:defRPr>
            </a:lvl7pPr>
            <a:lvl8pPr>
              <a:buClr>
                <a:srgbClr val="00FFB9"/>
              </a:buClr>
              <a:defRPr>
                <a:ln>
                  <a:noFill/>
                </a:ln>
                <a:solidFill>
                  <a:schemeClr val="bg1"/>
                </a:solidFill>
              </a:defRPr>
            </a:lvl8pPr>
            <a:lvl9pPr>
              <a:buClr>
                <a:srgbClr val="00FFB9"/>
              </a:buClr>
              <a:defRPr>
                <a:ln>
                  <a:noFill/>
                </a:ln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py 3">
            <a:extLst>
              <a:ext uri="{FF2B5EF4-FFF2-40B4-BE49-F238E27FC236}">
                <a16:creationId xmlns:a16="http://schemas.microsoft.com/office/drawing/2014/main" id="{69D669AC-39CF-484C-80AE-48083C79014A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8187189" y="1414462"/>
            <a:ext cx="3600000" cy="4392000"/>
          </a:xfrm>
          <a:prstGeom prst="rect">
            <a:avLst/>
          </a:prstGeom>
          <a:ln w="19050">
            <a:solidFill>
              <a:schemeClr val="accent2"/>
            </a:solidFill>
          </a:ln>
        </p:spPr>
        <p:txBody>
          <a:bodyPr vert="horz" lIns="216000" tIns="144000" rIns="216000" bIns="144000" rtlCol="0">
            <a:noAutofit/>
          </a:bodyPr>
          <a:lstStyle>
            <a:lvl1pPr>
              <a:defRPr lang="en-US" dirty="0">
                <a:ln>
                  <a:noFill/>
                </a:ln>
                <a:solidFill>
                  <a:schemeClr val="tx1"/>
                </a:solidFill>
              </a:defRPr>
            </a:lvl1pPr>
            <a:lvl2pPr>
              <a:buClr>
                <a:schemeClr val="accent1"/>
              </a:buClr>
              <a:defRPr lang="en-US" dirty="0">
                <a:ln>
                  <a:noFill/>
                </a:ln>
                <a:solidFill>
                  <a:schemeClr val="tx1"/>
                </a:solidFill>
              </a:defRPr>
            </a:lvl2pPr>
            <a:lvl3pPr>
              <a:buClr>
                <a:schemeClr val="accent1"/>
              </a:buClr>
              <a:defRPr lang="en-US" dirty="0">
                <a:ln>
                  <a:noFill/>
                </a:ln>
                <a:solidFill>
                  <a:schemeClr val="tx1"/>
                </a:solidFill>
              </a:defRPr>
            </a:lvl3pPr>
            <a:lvl4pPr>
              <a:buClr>
                <a:schemeClr val="accent1"/>
              </a:buClr>
              <a:defRPr lang="en-US" dirty="0">
                <a:ln>
                  <a:noFill/>
                </a:ln>
                <a:solidFill>
                  <a:schemeClr val="tx1"/>
                </a:solidFill>
              </a:defRPr>
            </a:lvl4pPr>
            <a:lvl5pPr>
              <a:buClr>
                <a:schemeClr val="accent1"/>
              </a:buClr>
              <a:defRPr lang="en-US" dirty="0">
                <a:ln>
                  <a:noFill/>
                </a:ln>
                <a:solidFill>
                  <a:schemeClr val="tx1"/>
                </a:solidFill>
              </a:defRPr>
            </a:lvl5pPr>
            <a:lvl6pPr>
              <a:buClr>
                <a:schemeClr val="accent1"/>
              </a:buClr>
              <a:defRPr lang="en-US" dirty="0">
                <a:ln>
                  <a:noFill/>
                </a:ln>
                <a:solidFill>
                  <a:schemeClr val="bg1"/>
                </a:solidFill>
              </a:defRPr>
            </a:lvl6pPr>
            <a:lvl7pPr>
              <a:buClr>
                <a:schemeClr val="accent1"/>
              </a:buClr>
              <a:defRPr lang="en-US" dirty="0">
                <a:ln>
                  <a:noFill/>
                </a:ln>
                <a:solidFill>
                  <a:schemeClr val="bg1"/>
                </a:solidFill>
              </a:defRPr>
            </a:lvl7pPr>
            <a:lvl8pPr>
              <a:buClr>
                <a:schemeClr val="accent1"/>
              </a:buClr>
              <a:defRPr lang="en-US" dirty="0">
                <a:ln>
                  <a:noFill/>
                </a:ln>
                <a:solidFill>
                  <a:schemeClr val="bg1"/>
                </a:solidFill>
              </a:defRPr>
            </a:lvl8pPr>
            <a:lvl9pPr>
              <a:buClr>
                <a:schemeClr val="accent1"/>
              </a:buClr>
              <a:defRPr lang="en-US" dirty="0">
                <a:ln>
                  <a:noFill/>
                </a:ln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>
              <a:buClr>
                <a:srgbClr val="00FFB9"/>
              </a:buClr>
            </a:pPr>
            <a:r>
              <a:rPr lang="en-US"/>
              <a:t>Second level</a:t>
            </a:r>
          </a:p>
          <a:p>
            <a:pPr lvl="2">
              <a:buClr>
                <a:srgbClr val="00FFB9"/>
              </a:buClr>
            </a:pPr>
            <a:r>
              <a:rPr lang="en-US"/>
              <a:t>Third level</a:t>
            </a:r>
          </a:p>
          <a:p>
            <a:pPr lvl="3">
              <a:buClr>
                <a:srgbClr val="00FFB9"/>
              </a:buClr>
            </a:pPr>
            <a:r>
              <a:rPr lang="en-US"/>
              <a:t>Fourth level</a:t>
            </a:r>
          </a:p>
          <a:p>
            <a:pPr lvl="4">
              <a:buClr>
                <a:srgbClr val="00FFB9"/>
              </a:buClr>
            </a:pPr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807572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6472">
          <p15:clr>
            <a:srgbClr val="65CEFF"/>
          </p15:clr>
        </p15:guide>
        <p15:guide id="4" orient="horz" pos="302">
          <p15:clr>
            <a:srgbClr val="65CEFF"/>
          </p15:clr>
        </p15:guide>
        <p15:guide id="5" orient="horz" pos="664">
          <p15:clr>
            <a:srgbClr val="65CEFF"/>
          </p15:clr>
        </p15:guide>
        <p15:guide id="6" orient="horz" pos="891">
          <p15:clr>
            <a:srgbClr val="65CEFF"/>
          </p15:clr>
        </p15:guide>
        <p15:guide id="7" orient="horz" pos="3658">
          <p15:clr>
            <a:srgbClr val="65CEFF"/>
          </p15:clr>
        </p15:guide>
        <p15:guide id="8" orient="horz" pos="3885">
          <p15:clr>
            <a:srgbClr val="65CEFF"/>
          </p15:clr>
        </p15:guide>
        <p15:guide id="9" orient="horz" pos="4157">
          <p15:clr>
            <a:srgbClr val="65CEFF"/>
          </p15:clr>
        </p15:guide>
      </p15:sldGuideLst>
    </p:ext>
  </p:extLst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py">
            <a:extLst>
              <a:ext uri="{FF2B5EF4-FFF2-40B4-BE49-F238E27FC236}">
                <a16:creationId xmlns:a16="http://schemas.microsoft.com/office/drawing/2014/main" id="{9E21D6DF-C9DB-4F02-863A-C5513347A27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1022400" y="1702799"/>
            <a:ext cx="9252760" cy="4104000"/>
          </a:xfrm>
        </p:spPr>
        <p:txBody>
          <a:bodyPr>
            <a:noAutofit/>
          </a:bodyPr>
          <a:lstStyle>
            <a:lvl1pPr marL="0">
              <a:lnSpc>
                <a:spcPct val="110000"/>
              </a:lnSpc>
              <a:spcAft>
                <a:spcPts val="0"/>
              </a:spcAft>
              <a:defRPr sz="4800" b="0">
                <a:solidFill>
                  <a:schemeClr val="tx2"/>
                </a:solidFill>
              </a:defRPr>
            </a:lvl1pPr>
            <a:lvl2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2pPr>
            <a:lvl3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4pPr>
            <a:lvl5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5pPr>
          </a:lstStyle>
          <a:p>
            <a:pPr lvl="0"/>
            <a:r>
              <a:rPr lang="en-US"/>
              <a:t>Please insert quote here</a:t>
            </a:r>
          </a:p>
          <a:p>
            <a:pPr lvl="1"/>
            <a:r>
              <a:rPr lang="en-US"/>
              <a:t>Name, Author</a:t>
            </a:r>
          </a:p>
        </p:txBody>
      </p:sp>
      <p:sp>
        <p:nvSpPr>
          <p:cNvPr id="12" name="Quote marks">
            <a:extLst>
              <a:ext uri="{FF2B5EF4-FFF2-40B4-BE49-F238E27FC236}">
                <a16:creationId xmlns:a16="http://schemas.microsoft.com/office/drawing/2014/main" id="{58EF2AB0-A78A-44C9-9A7D-F20D9ED854E0}"/>
              </a:ext>
            </a:extLst>
          </p:cNvPr>
          <p:cNvSpPr/>
          <p:nvPr/>
        </p:nvSpPr>
        <p:spPr bwMode="black">
          <a:xfrm>
            <a:off x="1058400" y="766763"/>
            <a:ext cx="907891" cy="647700"/>
          </a:xfrm>
          <a:custGeom>
            <a:avLst/>
            <a:gdLst>
              <a:gd name="connsiteX0" fmla="*/ 0 w 2619164"/>
              <a:gd name="connsiteY0" fmla="*/ 1868543 h 1868542"/>
              <a:gd name="connsiteX1" fmla="*/ 742610 w 2619164"/>
              <a:gd name="connsiteY1" fmla="*/ 0 h 1868542"/>
              <a:gd name="connsiteX2" fmla="*/ 1318210 w 2619164"/>
              <a:gd name="connsiteY2" fmla="*/ 0 h 1868542"/>
              <a:gd name="connsiteX3" fmla="*/ 742610 w 2619164"/>
              <a:gd name="connsiteY3" fmla="*/ 1868543 h 1868542"/>
              <a:gd name="connsiteX4" fmla="*/ 0 w 2619164"/>
              <a:gd name="connsiteY4" fmla="*/ 1868543 h 1868542"/>
              <a:gd name="connsiteX5" fmla="*/ 1300954 w 2619164"/>
              <a:gd name="connsiteY5" fmla="*/ 1868543 h 1868542"/>
              <a:gd name="connsiteX6" fmla="*/ 2043564 w 2619164"/>
              <a:gd name="connsiteY6" fmla="*/ 0 h 1868542"/>
              <a:gd name="connsiteX7" fmla="*/ 2619164 w 2619164"/>
              <a:gd name="connsiteY7" fmla="*/ 0 h 1868542"/>
              <a:gd name="connsiteX8" fmla="*/ 2043564 w 2619164"/>
              <a:gd name="connsiteY8" fmla="*/ 1868543 h 1868542"/>
              <a:gd name="connsiteX9" fmla="*/ 1300954 w 2619164"/>
              <a:gd name="connsiteY9" fmla="*/ 1868543 h 186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19164" h="1868542">
                <a:moveTo>
                  <a:pt x="0" y="1868543"/>
                </a:moveTo>
                <a:lnTo>
                  <a:pt x="742610" y="0"/>
                </a:lnTo>
                <a:lnTo>
                  <a:pt x="1318210" y="0"/>
                </a:lnTo>
                <a:lnTo>
                  <a:pt x="742610" y="1868543"/>
                </a:lnTo>
                <a:lnTo>
                  <a:pt x="0" y="1868543"/>
                </a:lnTo>
                <a:close/>
                <a:moveTo>
                  <a:pt x="1300954" y="1868543"/>
                </a:moveTo>
                <a:lnTo>
                  <a:pt x="2043564" y="0"/>
                </a:lnTo>
                <a:lnTo>
                  <a:pt x="2619164" y="0"/>
                </a:lnTo>
                <a:lnTo>
                  <a:pt x="2043564" y="1868543"/>
                </a:lnTo>
                <a:lnTo>
                  <a:pt x="1300954" y="1868543"/>
                </a:lnTo>
                <a:close/>
              </a:path>
            </a:pathLst>
          </a:custGeom>
          <a:gradFill>
            <a:gsLst>
              <a:gs pos="0">
                <a:srgbClr val="00FFB9"/>
              </a:gs>
              <a:gs pos="100000">
                <a:srgbClr val="00E6DC"/>
              </a:gs>
            </a:gsLst>
            <a:lin ang="5400000" scaled="1"/>
          </a:gradFill>
          <a:ln w="615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6AEDD147-ACC0-4A9C-9043-90612765C0F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r>
              <a:rPr lang="en-US"/>
              <a:t>Restricted | © Siemens 2023 | Siemens Digital Industries Software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4131F54F-C70B-4435-91E6-F995F83E6C6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4" name="Siemens Logo">
            <a:extLst>
              <a:ext uri="{FF2B5EF4-FFF2-40B4-BE49-F238E27FC236}">
                <a16:creationId xmlns:a16="http://schemas.microsoft.com/office/drawing/2014/main" id="{F8D833B7-9866-4D2D-AEB7-012D6DDE2A3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0657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6472">
          <p15:clr>
            <a:srgbClr val="65CEFF"/>
          </p15:clr>
        </p15:guide>
        <p15:guide id="4" orient="horz" pos="891">
          <p15:clr>
            <a:srgbClr val="65CEFF"/>
          </p15:clr>
        </p15:guide>
        <p15:guide id="5" orient="horz" pos="1073">
          <p15:clr>
            <a:srgbClr val="65CEFF"/>
          </p15:clr>
        </p15:guide>
        <p15:guide id="6" orient="horz" pos="2206">
          <p15:clr>
            <a:srgbClr val="65CEFF"/>
          </p15:clr>
        </p15:guide>
        <p15:guide id="7" orient="horz" pos="2343">
          <p15:clr>
            <a:srgbClr val="65CEFF"/>
          </p15:clr>
        </p15:guide>
        <p15:guide id="8" orient="horz" pos="3658">
          <p15:clr>
            <a:srgbClr val="65CEFF"/>
          </p15:clr>
        </p15:guide>
        <p15:guide id="9" orient="horz" pos="3885">
          <p15:clr>
            <a:srgbClr val="65CEFF"/>
          </p15:clr>
        </p15:guide>
        <p15:guide id="10" orient="horz" pos="4157">
          <p15:clr>
            <a:srgbClr val="65CEFF"/>
          </p15:clr>
        </p15:guide>
      </p15:sldGuideLst>
    </p:ext>
  </p:extLst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986400" y="1271538"/>
            <a:ext cx="10800000" cy="4536000"/>
          </a:xfrm>
        </p:spPr>
        <p:txBody>
          <a:bodyPr lIns="0" tIns="0" rIns="0" bIns="0" anchor="t">
            <a:noAutofit/>
          </a:bodyPr>
          <a:lstStyle>
            <a:lvl1pPr>
              <a:lnSpc>
                <a:spcPct val="90000"/>
              </a:lnSpc>
              <a:defRPr sz="8000">
                <a:gradFill>
                  <a:gsLst>
                    <a:gs pos="0">
                      <a:schemeClr val="accent2"/>
                    </a:gs>
                    <a:gs pos="100000">
                      <a:schemeClr val="accent3"/>
                    </a:gs>
                  </a:gsLst>
                  <a:lin ang="0" scaled="1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9F9E844-3827-4B6C-9CB5-13C9A70DCD4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r>
              <a:rPr lang="en-US"/>
              <a:t>Restricted | © Siemens 2023 | Siemens Digital Industries Software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D52C2AF7-8539-453F-BD56-35B696DB207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4" name="Siemens Logo">
            <a:extLst>
              <a:ext uri="{FF2B5EF4-FFF2-40B4-BE49-F238E27FC236}">
                <a16:creationId xmlns:a16="http://schemas.microsoft.com/office/drawing/2014/main" id="{F8D833B7-9866-4D2D-AEB7-012D6DDE2A3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1269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6472">
          <p15:clr>
            <a:srgbClr val="65CEFF"/>
          </p15:clr>
        </p15:guide>
        <p15:guide id="4" orient="horz" pos="801">
          <p15:clr>
            <a:srgbClr val="65CEFF"/>
          </p15:clr>
        </p15:guide>
        <p15:guide id="5" orient="horz" pos="3658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">
            <a:extLst>
              <a:ext uri="{FF2B5EF4-FFF2-40B4-BE49-F238E27FC236}">
                <a16:creationId xmlns:a16="http://schemas.microsoft.com/office/drawing/2014/main" id="{B29E3DA4-014E-4F3D-8186-84366ADFCB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1163" y="1234800"/>
            <a:ext cx="9863237" cy="1162523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wrap="square" lIns="0" tIns="54000" rIns="0" bIns="0" anchor="t" anchorCtr="0">
            <a:spAutoFit/>
          </a:bodyPr>
          <a:lstStyle>
            <a:lvl1pPr marL="540000">
              <a:defRPr lang="en-US" sz="8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Agenda</a:t>
            </a:r>
          </a:p>
        </p:txBody>
      </p:sp>
      <p:sp>
        <p:nvSpPr>
          <p:cNvPr id="3" name="Copy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58400" y="2397324"/>
            <a:ext cx="9216000" cy="3409751"/>
          </a:xfrm>
          <a:prstGeom prst="rect">
            <a:avLst/>
          </a:prstGeom>
        </p:spPr>
        <p:txBody>
          <a:bodyPr tIns="108000">
            <a:noAutofit/>
          </a:bodyPr>
          <a:lstStyle>
            <a:lvl1pPr marL="0" indent="0" algn="l">
              <a:spcAft>
                <a:spcPts val="0"/>
              </a:spcAft>
              <a:buNone/>
              <a:defRPr sz="1800" b="1">
                <a:solidFill>
                  <a:schemeClr val="bg1"/>
                </a:solidFill>
              </a:defRPr>
            </a:lvl1pPr>
            <a:lvl2pPr marL="0" indent="0" algn="l">
              <a:spcBef>
                <a:spcPts val="600"/>
              </a:spcBef>
              <a:spcAft>
                <a:spcPts val="0"/>
              </a:spcAft>
              <a:buFontTx/>
              <a:buNone/>
              <a:defRPr sz="1400" b="1">
                <a:solidFill>
                  <a:schemeClr val="bg1"/>
                </a:solidFill>
              </a:defRPr>
            </a:lvl2pPr>
            <a:lvl3pPr marL="180000" indent="-180000" algn="l">
              <a:spcAft>
                <a:spcPts val="0"/>
              </a:spcAft>
              <a:buFontTx/>
              <a:buNone/>
              <a:defRPr sz="1400" b="0"/>
            </a:lvl3pPr>
            <a:lvl4pPr marL="360000" indent="-180000" algn="l">
              <a:spcAft>
                <a:spcPts val="0"/>
              </a:spcAft>
              <a:buFontTx/>
              <a:buNone/>
              <a:defRPr sz="1400"/>
            </a:lvl4pPr>
            <a:lvl5pPr marL="360000" indent="-180000" algn="l">
              <a:spcAft>
                <a:spcPts val="0"/>
              </a:spcAft>
              <a:buFontTx/>
              <a:buNone/>
              <a:defRPr sz="1400" b="1"/>
            </a:lvl5pPr>
            <a:lvl6pPr marL="54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6pPr>
            <a:lvl7pPr marL="54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 b="1"/>
            </a:lvl7pPr>
            <a:lvl8pPr marL="72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8pPr>
            <a:lvl9pPr marL="72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 b="1"/>
            </a:lvl9pPr>
          </a:lstStyle>
          <a:p>
            <a:pPr lvl="0"/>
            <a:r>
              <a:rPr lang="en-US"/>
              <a:t>Click to edit the agenda</a:t>
            </a:r>
            <a:br>
              <a:rPr lang="en-US"/>
            </a:br>
            <a:r>
              <a:rPr lang="en-US"/>
              <a:t>Item 2</a:t>
            </a:r>
          </a:p>
          <a:p>
            <a:pPr lvl="0"/>
            <a:r>
              <a:rPr lang="en-US"/>
              <a:t>Item 3</a:t>
            </a:r>
          </a:p>
          <a:p>
            <a:pPr lvl="1"/>
            <a:endParaRPr lang="en-US"/>
          </a:p>
        </p:txBody>
      </p:sp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3279A350-3BB2-4CA2-A422-8F5A951F6F6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Restricted | © Siemens 2023 | Siemens Digital Industries Software</a:t>
            </a:r>
          </a:p>
        </p:txBody>
      </p:sp>
      <p:sp>
        <p:nvSpPr>
          <p:cNvPr id="9" name="Slide Number Placeholder">
            <a:extLst>
              <a:ext uri="{FF2B5EF4-FFF2-40B4-BE49-F238E27FC236}">
                <a16:creationId xmlns:a16="http://schemas.microsoft.com/office/drawing/2014/main" id="{CFF9630D-791D-45AE-8E5E-36F747F599E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Siemens Logo">
            <a:extLst>
              <a:ext uri="{FF2B5EF4-FFF2-40B4-BE49-F238E27FC236}">
                <a16:creationId xmlns:a16="http://schemas.microsoft.com/office/drawing/2014/main" id="{ECEAA6E3-1B84-5F4F-AA15-65CC04A1F3F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34472" y="6419088"/>
            <a:ext cx="1152144" cy="183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923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6472">
          <p15:clr>
            <a:srgbClr val="65CEFF"/>
          </p15:clr>
        </p15:guide>
        <p15:guide id="4" orient="horz" pos="778">
          <p15:clr>
            <a:srgbClr val="65CEFF"/>
          </p15:clr>
        </p15:guide>
        <p15:guide id="5" orient="horz" pos="3658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ac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">
            <a:extLst>
              <a:ext uri="{FF2B5EF4-FFF2-40B4-BE49-F238E27FC236}">
                <a16:creationId xmlns:a16="http://schemas.microsoft.com/office/drawing/2014/main" id="{B29E3DA4-014E-4F3D-8186-84366ADFCB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1163" y="1234800"/>
            <a:ext cx="9863237" cy="1162523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wrap="square" lIns="0" tIns="54000" rIns="0" bIns="0" anchor="t" anchorCtr="0">
            <a:spAutoFit/>
          </a:bodyPr>
          <a:lstStyle>
            <a:lvl1pPr marL="540000">
              <a:defRPr sz="8000">
                <a:solidFill>
                  <a:schemeClr val="bg1"/>
                </a:solidFill>
              </a:defRPr>
            </a:lvl1pPr>
          </a:lstStyle>
          <a:p>
            <a:r>
              <a:rPr lang="en-US"/>
              <a:t>Contact</a:t>
            </a:r>
          </a:p>
        </p:txBody>
      </p:sp>
      <p:sp>
        <p:nvSpPr>
          <p:cNvPr id="3" name="Copy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58400" y="2397324"/>
            <a:ext cx="9216000" cy="3409751"/>
          </a:xfrm>
          <a:prstGeom prst="rect">
            <a:avLst/>
          </a:prstGeom>
        </p:spPr>
        <p:txBody>
          <a:bodyPr tIns="108000">
            <a:noAutofit/>
          </a:bodyPr>
          <a:lstStyle>
            <a:lvl1pPr marL="0" indent="0" algn="l">
              <a:spcAft>
                <a:spcPts val="0"/>
              </a:spcAft>
              <a:buNone/>
              <a:defRPr lang="en-US" sz="16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2pPr>
            <a:lvl3pPr marL="180000" indent="-180000" algn="l">
              <a:spcAft>
                <a:spcPts val="0"/>
              </a:spcAft>
              <a:buFontTx/>
              <a:buNone/>
              <a:defRPr sz="1600" b="0">
                <a:solidFill>
                  <a:schemeClr val="bg1"/>
                </a:solidFill>
              </a:defRPr>
            </a:lvl3pPr>
            <a:lvl4pPr marL="360000" indent="-180000" algn="l">
              <a:spcAft>
                <a:spcPts val="0"/>
              </a:spcAft>
              <a:buFontTx/>
              <a:buNone/>
              <a:defRPr sz="1400">
                <a:solidFill>
                  <a:schemeClr val="bg1"/>
                </a:solidFill>
              </a:defRPr>
            </a:lvl4pPr>
            <a:lvl5pPr marL="360000" indent="-180000" algn="l">
              <a:spcAft>
                <a:spcPts val="0"/>
              </a:spcAft>
              <a:buFontTx/>
              <a:buNone/>
              <a:defRPr sz="1400" b="1">
                <a:solidFill>
                  <a:schemeClr val="bg1"/>
                </a:solidFill>
              </a:defRPr>
            </a:lvl5pPr>
            <a:lvl6pPr marL="54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6pPr>
            <a:lvl7pPr marL="54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 b="1"/>
            </a:lvl7pPr>
            <a:lvl8pPr marL="72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8pPr>
            <a:lvl9pPr marL="72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 b="1"/>
            </a:lvl9pPr>
          </a:lstStyle>
          <a:p>
            <a:pPr marL="0" lvl="1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en-US"/>
              <a:t>Click to edit the contact</a:t>
            </a:r>
          </a:p>
          <a:p>
            <a:pPr lvl="1"/>
            <a:r>
              <a:rPr lang="en-US"/>
              <a:t>Name</a:t>
            </a:r>
          </a:p>
          <a:p>
            <a:pPr lvl="2"/>
            <a:r>
              <a:rPr lang="en-US"/>
              <a:t>Department</a:t>
            </a:r>
          </a:p>
        </p:txBody>
      </p:sp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3279A350-3BB2-4CA2-A422-8F5A951F6F6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Restricted | © Siemens 2023 | Siemens Digital Industries Software</a:t>
            </a:r>
          </a:p>
        </p:txBody>
      </p:sp>
      <p:sp>
        <p:nvSpPr>
          <p:cNvPr id="9" name="Slide Number Placeholder">
            <a:extLst>
              <a:ext uri="{FF2B5EF4-FFF2-40B4-BE49-F238E27FC236}">
                <a16:creationId xmlns:a16="http://schemas.microsoft.com/office/drawing/2014/main" id="{CFF9630D-791D-45AE-8E5E-36F747F599E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CAF3A8F5-231C-C244-A601-14611686B1C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35188" y="6419088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4219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4" orient="horz" pos="778">
          <p15:clr>
            <a:srgbClr val="65CEFF"/>
          </p15:clr>
        </p15:guide>
        <p15:guide id="5" orient="horz" pos="3658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ull bleed color Gradient">
    <p:bg>
      <p:bgPr>
        <a:gradFill>
          <a:gsLst>
            <a:gs pos="33000">
              <a:schemeClr val="accent6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E4BECE54-DDA8-4D2C-8A02-4C8E3E1585E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2022 | 2022-01-18 | Malcolm McGilp |  Siemens Digital Industries Software | Where today meets tomorrow.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07B7E75B-80B4-49F8-AA70-A41C9D89685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  <p:grpSp>
        <p:nvGrpSpPr>
          <p:cNvPr id="8" name="Gruppieren 3">
            <a:extLst>
              <a:ext uri="{FF2B5EF4-FFF2-40B4-BE49-F238E27FC236}">
                <a16:creationId xmlns:a16="http://schemas.microsoft.com/office/drawing/2014/main" id="{779A5D52-AC1D-1F4F-B37B-EF517351065F}"/>
              </a:ext>
            </a:extLst>
          </p:cNvPr>
          <p:cNvGrpSpPr/>
          <p:nvPr userDrawn="1"/>
        </p:nvGrpSpPr>
        <p:grpSpPr>
          <a:xfrm>
            <a:off x="-218016" y="-216000"/>
            <a:ext cx="12630816" cy="7290000"/>
            <a:chOff x="-218016" y="-216000"/>
            <a:chExt cx="12630816" cy="7290000"/>
          </a:xfrm>
        </p:grpSpPr>
        <p:cxnSp>
          <p:nvCxnSpPr>
            <p:cNvPr id="9" name="Gerade Verbindung 2">
              <a:extLst>
                <a:ext uri="{FF2B5EF4-FFF2-40B4-BE49-F238E27FC236}">
                  <a16:creationId xmlns:a16="http://schemas.microsoft.com/office/drawing/2014/main" id="{0164A7C0-E38A-4845-A81B-14410295F1FA}"/>
                </a:ext>
              </a:extLst>
            </p:cNvPr>
            <p:cNvCxnSpPr/>
            <p:nvPr userDrawn="1"/>
          </p:nvCxnSpPr>
          <p:spPr bwMode="auto">
            <a:xfrm>
              <a:off x="41148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" name="Gerade Verbindung 35">
              <a:extLst>
                <a:ext uri="{FF2B5EF4-FFF2-40B4-BE49-F238E27FC236}">
                  <a16:creationId xmlns:a16="http://schemas.microsoft.com/office/drawing/2014/main" id="{A8FE52FD-6341-EF4D-B2A0-DFC3B16300D2}"/>
                </a:ext>
              </a:extLst>
            </p:cNvPr>
            <p:cNvCxnSpPr/>
            <p:nvPr userDrawn="1"/>
          </p:nvCxnSpPr>
          <p:spPr bwMode="auto">
            <a:xfrm>
              <a:off x="58705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" name="Gerade Verbindung 36">
              <a:extLst>
                <a:ext uri="{FF2B5EF4-FFF2-40B4-BE49-F238E27FC236}">
                  <a16:creationId xmlns:a16="http://schemas.microsoft.com/office/drawing/2014/main" id="{4E586142-9E41-B545-A2EB-40D9DB25BE75}"/>
                </a:ext>
              </a:extLst>
            </p:cNvPr>
            <p:cNvCxnSpPr/>
            <p:nvPr userDrawn="1"/>
          </p:nvCxnSpPr>
          <p:spPr bwMode="auto">
            <a:xfrm>
              <a:off x="6313932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Gerade Verbindung 37">
              <a:extLst>
                <a:ext uri="{FF2B5EF4-FFF2-40B4-BE49-F238E27FC236}">
                  <a16:creationId xmlns:a16="http://schemas.microsoft.com/office/drawing/2014/main" id="{B0704CCC-F812-684E-8535-AE05F395E60F}"/>
                </a:ext>
              </a:extLst>
            </p:cNvPr>
            <p:cNvCxnSpPr/>
            <p:nvPr userDrawn="1"/>
          </p:nvCxnSpPr>
          <p:spPr bwMode="auto">
            <a:xfrm>
              <a:off x="102799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" name="Gerade Verbindung 38">
              <a:extLst>
                <a:ext uri="{FF2B5EF4-FFF2-40B4-BE49-F238E27FC236}">
                  <a16:creationId xmlns:a16="http://schemas.microsoft.com/office/drawing/2014/main" id="{2F0FF1E9-45D4-1F40-92F1-5A4A8A468AF5}"/>
                </a:ext>
              </a:extLst>
            </p:cNvPr>
            <p:cNvCxnSpPr/>
            <p:nvPr userDrawn="1"/>
          </p:nvCxnSpPr>
          <p:spPr bwMode="auto">
            <a:xfrm>
              <a:off x="1178433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Gerade Verbindung 39">
              <a:extLst>
                <a:ext uri="{FF2B5EF4-FFF2-40B4-BE49-F238E27FC236}">
                  <a16:creationId xmlns:a16="http://schemas.microsoft.com/office/drawing/2014/main" id="{C2D9207B-5402-0444-9E56-7B8709F7CAF4}"/>
                </a:ext>
              </a:extLst>
            </p:cNvPr>
            <p:cNvCxnSpPr/>
            <p:nvPr userDrawn="1"/>
          </p:nvCxnSpPr>
          <p:spPr bwMode="auto">
            <a:xfrm rot="5400000">
              <a:off x="12322800" y="39319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" name="Gerade Verbindung 41">
              <a:extLst>
                <a:ext uri="{FF2B5EF4-FFF2-40B4-BE49-F238E27FC236}">
                  <a16:creationId xmlns:a16="http://schemas.microsoft.com/office/drawing/2014/main" id="{4341ABCA-F3C5-C14E-BC3B-15EC9AB34A71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" name="Gerade Verbindung 42">
              <a:extLst>
                <a:ext uri="{FF2B5EF4-FFF2-40B4-BE49-F238E27FC236}">
                  <a16:creationId xmlns:a16="http://schemas.microsoft.com/office/drawing/2014/main" id="{3557B251-4149-4047-8880-F9AC17388BE6}"/>
                </a:ext>
              </a:extLst>
            </p:cNvPr>
            <p:cNvCxnSpPr/>
            <p:nvPr userDrawn="1"/>
          </p:nvCxnSpPr>
          <p:spPr bwMode="auto">
            <a:xfrm rot="5400000">
              <a:off x="12322800" y="3630168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Gerade Verbindung 43">
              <a:extLst>
                <a:ext uri="{FF2B5EF4-FFF2-40B4-BE49-F238E27FC236}">
                  <a16:creationId xmlns:a16="http://schemas.microsoft.com/office/drawing/2014/main" id="{1ECCEFAA-150F-5B41-A208-D75636E3BD7A}"/>
                </a:ext>
              </a:extLst>
            </p:cNvPr>
            <p:cNvCxnSpPr/>
            <p:nvPr userDrawn="1"/>
          </p:nvCxnSpPr>
          <p:spPr bwMode="auto">
            <a:xfrm rot="5400000">
              <a:off x="12322800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Gerade Verbindung 44">
              <a:extLst>
                <a:ext uri="{FF2B5EF4-FFF2-40B4-BE49-F238E27FC236}">
                  <a16:creationId xmlns:a16="http://schemas.microsoft.com/office/drawing/2014/main" id="{7F743078-0B19-4F44-8EAC-82DDFB4897A0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Gerade Verbindung 51">
              <a:extLst>
                <a:ext uri="{FF2B5EF4-FFF2-40B4-BE49-F238E27FC236}">
                  <a16:creationId xmlns:a16="http://schemas.microsoft.com/office/drawing/2014/main" id="{7743F185-2FC2-F549-911C-7FE354AE7F3D}"/>
                </a:ext>
              </a:extLst>
            </p:cNvPr>
            <p:cNvCxnSpPr/>
            <p:nvPr userDrawn="1"/>
          </p:nvCxnSpPr>
          <p:spPr bwMode="auto">
            <a:xfrm>
              <a:off x="41148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Gerade Verbindung 52">
              <a:extLst>
                <a:ext uri="{FF2B5EF4-FFF2-40B4-BE49-F238E27FC236}">
                  <a16:creationId xmlns:a16="http://schemas.microsoft.com/office/drawing/2014/main" id="{ECEC6793-214A-A94B-A7AB-064B66B39937}"/>
                </a:ext>
              </a:extLst>
            </p:cNvPr>
            <p:cNvCxnSpPr/>
            <p:nvPr userDrawn="1"/>
          </p:nvCxnSpPr>
          <p:spPr bwMode="auto">
            <a:xfrm>
              <a:off x="5870448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Gerade Verbindung 53">
              <a:extLst>
                <a:ext uri="{FF2B5EF4-FFF2-40B4-BE49-F238E27FC236}">
                  <a16:creationId xmlns:a16="http://schemas.microsoft.com/office/drawing/2014/main" id="{6F74BFC8-AF0F-8447-86D6-6BE44E918187}"/>
                </a:ext>
              </a:extLst>
            </p:cNvPr>
            <p:cNvCxnSpPr/>
            <p:nvPr userDrawn="1"/>
          </p:nvCxnSpPr>
          <p:spPr bwMode="auto">
            <a:xfrm>
              <a:off x="6318504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Gerade Verbindung 54">
              <a:extLst>
                <a:ext uri="{FF2B5EF4-FFF2-40B4-BE49-F238E27FC236}">
                  <a16:creationId xmlns:a16="http://schemas.microsoft.com/office/drawing/2014/main" id="{06ACB9B8-F0C4-1D42-B257-2596F149E6FA}"/>
                </a:ext>
              </a:extLst>
            </p:cNvPr>
            <p:cNvCxnSpPr/>
            <p:nvPr userDrawn="1"/>
          </p:nvCxnSpPr>
          <p:spPr bwMode="auto">
            <a:xfrm>
              <a:off x="1027565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Gerade Verbindung 55">
              <a:extLst>
                <a:ext uri="{FF2B5EF4-FFF2-40B4-BE49-F238E27FC236}">
                  <a16:creationId xmlns:a16="http://schemas.microsoft.com/office/drawing/2014/main" id="{01E798D3-5BB6-9C4E-AAFC-4E5192CACA36}"/>
                </a:ext>
              </a:extLst>
            </p:cNvPr>
            <p:cNvCxnSpPr/>
            <p:nvPr userDrawn="1"/>
          </p:nvCxnSpPr>
          <p:spPr bwMode="auto">
            <a:xfrm>
              <a:off x="11786616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Gerade Verbindung 56">
              <a:extLst>
                <a:ext uri="{FF2B5EF4-FFF2-40B4-BE49-F238E27FC236}">
                  <a16:creationId xmlns:a16="http://schemas.microsoft.com/office/drawing/2014/main" id="{A2FABF00-D7AE-B543-8F2B-4141998EEA78}"/>
                </a:ext>
              </a:extLst>
            </p:cNvPr>
            <p:cNvCxnSpPr/>
            <p:nvPr userDrawn="1"/>
          </p:nvCxnSpPr>
          <p:spPr bwMode="auto">
            <a:xfrm rot="5400000">
              <a:off x="-128016" y="38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Gerade Verbindung 58">
              <a:extLst>
                <a:ext uri="{FF2B5EF4-FFF2-40B4-BE49-F238E27FC236}">
                  <a16:creationId xmlns:a16="http://schemas.microsoft.com/office/drawing/2014/main" id="{4C1898B0-0B29-8546-B98E-12253A318EC3}"/>
                </a:ext>
              </a:extLst>
            </p:cNvPr>
            <p:cNvCxnSpPr/>
            <p:nvPr userDrawn="1"/>
          </p:nvCxnSpPr>
          <p:spPr bwMode="auto">
            <a:xfrm rot="5400000">
              <a:off x="-126000" y="13230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" name="Gerade Verbindung 59">
              <a:extLst>
                <a:ext uri="{FF2B5EF4-FFF2-40B4-BE49-F238E27FC236}">
                  <a16:creationId xmlns:a16="http://schemas.microsoft.com/office/drawing/2014/main" id="{B0C12DD3-A3BE-0B44-808F-7D5934B39484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" name="Gerade Verbindung 60">
              <a:extLst>
                <a:ext uri="{FF2B5EF4-FFF2-40B4-BE49-F238E27FC236}">
                  <a16:creationId xmlns:a16="http://schemas.microsoft.com/office/drawing/2014/main" id="{11087255-4C15-AF4C-94BB-CC659FFBBE5D}"/>
                </a:ext>
              </a:extLst>
            </p:cNvPr>
            <p:cNvCxnSpPr/>
            <p:nvPr userDrawn="1"/>
          </p:nvCxnSpPr>
          <p:spPr bwMode="auto">
            <a:xfrm rot="5400000">
              <a:off x="-128016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" name="Gerade Verbindung 61">
              <a:extLst>
                <a:ext uri="{FF2B5EF4-FFF2-40B4-BE49-F238E27FC236}">
                  <a16:creationId xmlns:a16="http://schemas.microsoft.com/office/drawing/2014/main" id="{80EBD7EC-186F-3C49-AFAC-1212DB81ED79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13903847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5" pos="3978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3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ree content - shor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py 1" descr="Agenda text frame">
            <a:extLst>
              <a:ext uri="{FF2B5EF4-FFF2-40B4-BE49-F238E27FC236}">
                <a16:creationId xmlns:a16="http://schemas.microsoft.com/office/drawing/2014/main" id="{0E701EC8-7FC1-42BE-915D-048C74A40E0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black">
          <a:xfrm>
            <a:off x="411163" y="1414463"/>
            <a:ext cx="9863137" cy="4751387"/>
          </a:xfrm>
        </p:spPr>
        <p:txBody>
          <a:bodyPr/>
          <a:lstStyle>
            <a:lvl1pPr defTabSz="360000">
              <a:spcAft>
                <a:spcPts val="900"/>
              </a:spcAft>
              <a:tabLst>
                <a:tab pos="7200000" algn="r"/>
              </a:tabLst>
              <a:defRPr/>
            </a:lvl1pPr>
            <a:lvl2pPr defTabSz="360000">
              <a:spcAft>
                <a:spcPts val="900"/>
              </a:spcAft>
              <a:tabLst>
                <a:tab pos="7200000" algn="r"/>
              </a:tabLst>
              <a:defRPr/>
            </a:lvl2pPr>
            <a:lvl3pPr marL="180000" defTabSz="360000">
              <a:spcAft>
                <a:spcPts val="900"/>
              </a:spcAft>
              <a:tabLst>
                <a:tab pos="7200000" algn="r"/>
              </a:tabLst>
              <a:defRPr b="1"/>
            </a:lvl3pPr>
            <a:lvl4pPr marL="360000" defTabSz="360000">
              <a:spcAft>
                <a:spcPts val="900"/>
              </a:spcAft>
              <a:tabLst>
                <a:tab pos="7200000" algn="r"/>
              </a:tabLst>
              <a:defRPr/>
            </a:lvl4pPr>
            <a:lvl5pPr marL="360000" defTabSz="360000">
              <a:spcAft>
                <a:spcPts val="900"/>
              </a:spcAft>
              <a:tabLst>
                <a:tab pos="7200000" algn="r"/>
              </a:tabLst>
              <a:defRPr b="1"/>
            </a:lvl5pPr>
            <a:lvl6pPr marL="180000" defTabSz="360000">
              <a:spcAft>
                <a:spcPts val="600"/>
              </a:spcAft>
              <a:tabLst>
                <a:tab pos="7200000" algn="r"/>
              </a:tabLst>
              <a:defRPr sz="1600"/>
            </a:lvl6pPr>
            <a:lvl7pPr marL="180000" defTabSz="360000">
              <a:spcAft>
                <a:spcPts val="600"/>
              </a:spcAft>
              <a:tabLst>
                <a:tab pos="7200000" algn="r"/>
              </a:tabLst>
              <a:defRPr sz="1600" b="1"/>
            </a:lvl7pPr>
            <a:lvl8pPr marL="360000" defTabSz="360000">
              <a:spcAft>
                <a:spcPts val="600"/>
              </a:spcAft>
              <a:tabLst>
                <a:tab pos="7200000" algn="r"/>
              </a:tabLst>
              <a:defRPr sz="1600"/>
            </a:lvl8pPr>
            <a:lvl9pPr marL="360000" defTabSz="360000">
              <a:spcAft>
                <a:spcPts val="600"/>
              </a:spcAft>
              <a:tabLst>
                <a:tab pos="7200000" algn="r"/>
              </a:tabLst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E73DB6A8-F91C-4B87-ACAA-19A2D5EA21E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Siemens Digital Industries Software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1138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20" pos="4794">
          <p15:clr>
            <a:srgbClr val="65CEFF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8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32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4678897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ep Blue - One object (small)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6495290-0795-4AB1-8AEA-2BB7867836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8FC1C65-873A-4B8F-BB57-51EEBC35A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CB34E9C2-B382-11DB-4F03-A9462A57F449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800"/>
            <a:ext cx="9863235" cy="4752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buClr>
                <a:schemeClr val="tx1"/>
              </a:buClr>
              <a:defRPr/>
            </a:lvl1pPr>
            <a:lvl2pPr marL="0" indent="0">
              <a:buClr>
                <a:schemeClr val="tx1"/>
              </a:buClr>
              <a:buNone/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  <a:lvl6pPr>
              <a:buClr>
                <a:schemeClr val="tx1"/>
              </a:buClr>
              <a:defRPr/>
            </a:lvl6pPr>
            <a:lvl7pPr>
              <a:buClr>
                <a:schemeClr val="tx1"/>
              </a:buClr>
              <a:defRPr/>
            </a:lvl7pPr>
            <a:lvl8pPr>
              <a:buClr>
                <a:schemeClr val="tx1"/>
              </a:buClr>
              <a:defRPr/>
            </a:lvl8pPr>
            <a:lvl9pPr>
              <a:buClr>
                <a:schemeClr val="tx1"/>
              </a:buClr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84377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3705">
          <p15:clr>
            <a:srgbClr val="65CEFF"/>
          </p15:clr>
        </p15:guide>
        <p15:guide id="5" pos="3978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ep Blue -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6495290-0795-4AB1-8AEA-2BB7867836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AI for EMAG | DI SW STS ST&amp;IN TI 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8FC1C65-873A-4B8F-BB57-51EEBC35A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Copy 1" descr="Agenda text frame">
            <a:extLst>
              <a:ext uri="{FF2B5EF4-FFF2-40B4-BE49-F238E27FC236}">
                <a16:creationId xmlns:a16="http://schemas.microsoft.com/office/drawing/2014/main" id="{BFC2C0F5-1FF7-A8C4-DAF8-BEDAF279B60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black">
          <a:xfrm>
            <a:off x="411163" y="1414463"/>
            <a:ext cx="7199311" cy="4751387"/>
          </a:xfrm>
        </p:spPr>
        <p:txBody>
          <a:bodyPr/>
          <a:lstStyle>
            <a:lvl1pPr defTabSz="360000">
              <a:spcAft>
                <a:spcPts val="900"/>
              </a:spcAft>
              <a:tabLst>
                <a:tab pos="7200000" algn="r"/>
              </a:tabLst>
              <a:defRPr/>
            </a:lvl1pPr>
            <a:lvl2pPr defTabSz="360000">
              <a:spcAft>
                <a:spcPts val="900"/>
              </a:spcAft>
              <a:buClr>
                <a:schemeClr val="tx1"/>
              </a:buClr>
              <a:tabLst>
                <a:tab pos="7200000" algn="r"/>
              </a:tabLst>
              <a:defRPr/>
            </a:lvl2pPr>
            <a:lvl3pPr marL="180000" defTabSz="360000">
              <a:spcAft>
                <a:spcPts val="900"/>
              </a:spcAft>
              <a:buClr>
                <a:schemeClr val="tx1"/>
              </a:buClr>
              <a:tabLst>
                <a:tab pos="7200000" algn="r"/>
              </a:tabLst>
              <a:defRPr b="1"/>
            </a:lvl3pPr>
            <a:lvl4pPr marL="360000" defTabSz="360000">
              <a:spcAft>
                <a:spcPts val="900"/>
              </a:spcAft>
              <a:buClr>
                <a:schemeClr val="tx1"/>
              </a:buClr>
              <a:tabLst>
                <a:tab pos="7200000" algn="r"/>
              </a:tabLst>
              <a:defRPr/>
            </a:lvl4pPr>
            <a:lvl5pPr marL="360000" defTabSz="360000">
              <a:spcAft>
                <a:spcPts val="900"/>
              </a:spcAft>
              <a:buClr>
                <a:schemeClr val="tx1"/>
              </a:buClr>
              <a:tabLst>
                <a:tab pos="7200000" algn="r"/>
              </a:tabLst>
              <a:defRPr b="1"/>
            </a:lvl5pPr>
            <a:lvl6pPr marL="180000" defTabSz="360000">
              <a:spcAft>
                <a:spcPts val="600"/>
              </a:spcAft>
              <a:tabLst>
                <a:tab pos="7200000" algn="r"/>
              </a:tabLst>
              <a:defRPr sz="1600"/>
            </a:lvl6pPr>
            <a:lvl7pPr marL="180000" defTabSz="360000">
              <a:spcAft>
                <a:spcPts val="600"/>
              </a:spcAft>
              <a:tabLst>
                <a:tab pos="7200000" algn="r"/>
              </a:tabLst>
              <a:defRPr sz="1600" b="1"/>
            </a:lvl7pPr>
            <a:lvl8pPr marL="360000" defTabSz="360000">
              <a:spcAft>
                <a:spcPts val="600"/>
              </a:spcAft>
              <a:tabLst>
                <a:tab pos="7200000" algn="r"/>
              </a:tabLst>
              <a:defRPr sz="1600"/>
            </a:lvl8pPr>
            <a:lvl9pPr marL="360000" defTabSz="360000">
              <a:spcAft>
                <a:spcPts val="600"/>
              </a:spcAft>
              <a:tabLst>
                <a:tab pos="7200000" algn="r"/>
              </a:tabLst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423591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3705">
          <p15:clr>
            <a:srgbClr val="65CEFF"/>
          </p15:clr>
        </p15:guide>
        <p15:guide id="5" pos="3978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Full bleed color Deep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16495290-0795-4AB1-8AEA-2BB7867836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2023-03-21 | Siemens Digital Industries Software | Where today meets tomorrow.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8FC1C65-873A-4B8F-BB57-51EEBC35A1A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8904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3705">
          <p15:clr>
            <a:srgbClr val="65CEFF"/>
          </p15:clr>
        </p15:guide>
        <p15:guide id="5" pos="3978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670C6E6A-0191-4020-A084-BB23C7AE6B0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27140151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092D1760-10AA-43FB-AC0B-074FF500719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26171158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BC293230-94BC-41FA-A2D9-E9259B125F8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7674756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8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37141710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6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2407669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4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40967971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8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5330573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6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24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19087869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6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31085486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4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27026812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8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32523635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6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320606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4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41038598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8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16918893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6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31495945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4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29683200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8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6662598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6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32002477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4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16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32806408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4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9086927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8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41686552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6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26456825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4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39427882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8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39907608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6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39474031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4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25419264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8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28616403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6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28515207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4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39918008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8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32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2763417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8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15968473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6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18647274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4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29138813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48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477328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/>
              <a:t>Subhead for headline size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42794228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2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231106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2516328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2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36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661993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36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36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36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145920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2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48pt">
    <p:bg>
      <p:bgPr>
        <a:gradFill flip="none" rotWithShape="1">
          <a:gsLst>
            <a:gs pos="40000">
              <a:schemeClr val="bg2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radient cover">
            <a:extLst>
              <a:ext uri="{FF2B5EF4-FFF2-40B4-BE49-F238E27FC236}">
                <a16:creationId xmlns:a16="http://schemas.microsoft.com/office/drawing/2014/main" id="{6FD70AD7-1356-4F56-BCF5-60206B8893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502025"/>
            <a:ext cx="12192000" cy="3355975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bg2">
                  <a:alpha val="0"/>
                </a:schemeClr>
              </a:gs>
              <a:gs pos="40000">
                <a:schemeClr val="bg2">
                  <a:alpha val="5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/>
          </a:p>
        </p:txBody>
      </p:sp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477328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/>
              <a:t>Subhead for headline size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16528935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2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40pt">
    <p:bg>
      <p:bgPr>
        <a:gradFill flip="none" rotWithShape="1">
          <a:gsLst>
            <a:gs pos="40000">
              <a:schemeClr val="bg2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radient cover">
            <a:extLst>
              <a:ext uri="{FF2B5EF4-FFF2-40B4-BE49-F238E27FC236}">
                <a16:creationId xmlns:a16="http://schemas.microsoft.com/office/drawing/2014/main" id="{BC751AD9-F368-4030-BEF3-878CBEED0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502025"/>
            <a:ext cx="12192000" cy="3355975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bg2">
                  <a:alpha val="0"/>
                </a:schemeClr>
              </a:gs>
              <a:gs pos="40000">
                <a:schemeClr val="bg2">
                  <a:alpha val="5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/>
          </a:p>
        </p:txBody>
      </p:sp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231106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34658880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2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36pt">
    <p:bg>
      <p:bgPr>
        <a:gradFill flip="none" rotWithShape="1">
          <a:gsLst>
            <a:gs pos="40000">
              <a:schemeClr val="bg2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radient cover">
            <a:extLst>
              <a:ext uri="{FF2B5EF4-FFF2-40B4-BE49-F238E27FC236}">
                <a16:creationId xmlns:a16="http://schemas.microsoft.com/office/drawing/2014/main" id="{0F638833-9358-4A10-8860-60EC0C65D9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502025"/>
            <a:ext cx="12192000" cy="3355975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bg2">
                  <a:alpha val="0"/>
                </a:schemeClr>
              </a:gs>
              <a:gs pos="40000">
                <a:schemeClr val="bg2">
                  <a:alpha val="5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/>
          </a:p>
        </p:txBody>
      </p:sp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661993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36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36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36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10165879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2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48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477328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2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2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/>
              <a:t>Subhead for headline size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46D369A7-07BD-4B91-9E53-807AAAF0C30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17084313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6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24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21916063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231106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DC2D4109-C5C2-42BB-B5A0-2F6793388E2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8366569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2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36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661993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3600" b="0">
                <a:solidFill>
                  <a:schemeClr val="tx2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36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2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36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298AE3DB-A74B-4AD6-A37C-FBCFB647B93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41120063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2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462213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399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DBCA456-A643-45C8-9383-5A06099EB6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/>
              <a:t>Restricted | © Siemens 2024 | Siemens Digital Industries Software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5B05DC85-FD3C-4245-83A1-F6197CB9E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1663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769989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2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21031E7D-E514-484A-9CCD-52A9C22222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/>
              <a:t>Restricted | © Siemens 2024 | Siemens Digital Industries Software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447F428C-5AA7-413C-A721-B7AADDF8B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7304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7"/>
            <a:ext cx="9288000" cy="1930121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498F1A9-6241-4523-AFBC-C74F3AA4AC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39240" cy="547200"/>
          </a:xfrm>
        </p:spPr>
        <p:txBody>
          <a:bodyPr/>
          <a:lstStyle/>
          <a:p>
            <a:r>
              <a:rPr lang="en-US"/>
              <a:t>Restricted | © Siemens 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267619FE-01EE-4013-B481-A8C505C5D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3511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color 80p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lor Stage">
            <a:extLst>
              <a:ext uri="{FF2B5EF4-FFF2-40B4-BE49-F238E27FC236}">
                <a16:creationId xmlns:a16="http://schemas.microsoft.com/office/drawing/2014/main" id="{A71FD435-3CF0-4700-A204-51B8FECDB0E5}"/>
              </a:ext>
            </a:extLst>
          </p:cNvPr>
          <p:cNvSpPr/>
          <p:nvPr userDrawn="1"/>
        </p:nvSpPr>
        <p:spPr bwMode="hidden">
          <a:xfrm>
            <a:off x="0" y="0"/>
            <a:ext cx="12192000" cy="6166800"/>
          </a:xfrm>
          <a:prstGeom prst="rect">
            <a:avLst/>
          </a:prstGeom>
          <a:solidFill>
            <a:srgbClr val="00FF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/>
          </a:p>
        </p:txBody>
      </p:sp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462213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399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BDD73C6A-6099-483E-9C34-F604024F257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DBCA456-A643-45C8-9383-5A06099EB6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/>
              <a:t>Restricted | © Siemens 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5B05DC85-FD3C-4245-83A1-F6197CB9E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1771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color 60p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lor Stage">
            <a:extLst>
              <a:ext uri="{FF2B5EF4-FFF2-40B4-BE49-F238E27FC236}">
                <a16:creationId xmlns:a16="http://schemas.microsoft.com/office/drawing/2014/main" id="{A236A90B-8F03-45C0-87DD-5479E8376B64}"/>
              </a:ext>
            </a:extLst>
          </p:cNvPr>
          <p:cNvSpPr/>
          <p:nvPr userDrawn="1"/>
        </p:nvSpPr>
        <p:spPr bwMode="hidden">
          <a:xfrm>
            <a:off x="0" y="0"/>
            <a:ext cx="12192000" cy="6166800"/>
          </a:xfrm>
          <a:prstGeom prst="rect">
            <a:avLst/>
          </a:prstGeom>
          <a:solidFill>
            <a:srgbClr val="00E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/>
          </a:p>
        </p:txBody>
      </p:sp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769989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2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ECFA8B97-DE99-4B15-8C8C-3748FA022B7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21031E7D-E514-484A-9CCD-52A9C22222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447F428C-5AA7-413C-A721-B7AADDF8B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5842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color 40p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lor Stage">
            <a:extLst>
              <a:ext uri="{FF2B5EF4-FFF2-40B4-BE49-F238E27FC236}">
                <a16:creationId xmlns:a16="http://schemas.microsoft.com/office/drawing/2014/main" id="{40C63E25-48A4-43B2-BEE6-D2FE79309C83}"/>
              </a:ext>
            </a:extLst>
          </p:cNvPr>
          <p:cNvSpPr/>
          <p:nvPr userDrawn="1"/>
        </p:nvSpPr>
        <p:spPr bwMode="hidden">
          <a:xfrm>
            <a:off x="0" y="0"/>
            <a:ext cx="12192000" cy="6166800"/>
          </a:xfrm>
          <a:prstGeom prst="rect">
            <a:avLst/>
          </a:prstGeom>
          <a:gradFill>
            <a:gsLst>
              <a:gs pos="40000">
                <a:srgbClr val="00FFB9"/>
              </a:gs>
              <a:gs pos="100000">
                <a:srgbClr val="00E6DC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EN"/>
          </a:p>
        </p:txBody>
      </p:sp>
      <p:sp>
        <p:nvSpPr>
          <p:cNvPr id="9" name="Color Stage">
            <a:extLst>
              <a:ext uri="{FF2B5EF4-FFF2-40B4-BE49-F238E27FC236}">
                <a16:creationId xmlns:a16="http://schemas.microsoft.com/office/drawing/2014/main" id="{0C524D66-9942-450A-A90F-E7A0CC42EC73}"/>
              </a:ext>
            </a:extLst>
          </p:cNvPr>
          <p:cNvSpPr/>
          <p:nvPr userDrawn="1"/>
        </p:nvSpPr>
        <p:spPr>
          <a:xfrm>
            <a:off x="0" y="1414463"/>
            <a:ext cx="12192000" cy="4752337"/>
          </a:xfrm>
          <a:prstGeom prst="rect">
            <a:avLst/>
          </a:prstGeom>
          <a:gradFill flip="none" rotWithShape="1">
            <a:gsLst>
              <a:gs pos="0">
                <a:srgbClr val="00FFB9"/>
              </a:gs>
              <a:gs pos="100000">
                <a:schemeClr val="bg2">
                  <a:alpha val="0"/>
                </a:schemeClr>
              </a:gs>
              <a:gs pos="40000">
                <a:srgbClr val="00FFB9">
                  <a:alpha val="50000"/>
                </a:srgb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de-DE"/>
          </a:p>
        </p:txBody>
      </p:sp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7"/>
            <a:ext cx="9288000" cy="1930121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CCD0B8A8-7DE9-432C-82EA-6468E4BB565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498F1A9-6241-4523-AFBC-C74F3AA4AC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39240" cy="547200"/>
          </a:xfrm>
        </p:spPr>
        <p:txBody>
          <a:bodyPr/>
          <a:lstStyle/>
          <a:p>
            <a:r>
              <a:rPr lang="en-US"/>
              <a:t>Restricted | © Siemens 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267619FE-01EE-4013-B481-A8C505C5D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1707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462213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7"/>
            <a:ext cx="9288000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4FC1DCA2-253A-4E87-91E4-D402488C8D7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DBCA456-A643-45C8-9383-5A06099EB6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5B05DC85-FD3C-4245-83A1-F6197CB9E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2197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769989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1"/>
            <a:ext cx="9288000" cy="16226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543E2CC-A901-4194-A712-51CE520302B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21031E7D-E514-484A-9CCD-52A9C22222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447F428C-5AA7-413C-A721-B7AADDF8B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6828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16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BC293230-94BC-41FA-A2D9-E9259B125F8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20249615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4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16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29457729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399" y="1414463"/>
            <a:ext cx="11370437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2A2349A4-4A97-42CC-AE59-7EDEE385EDF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498F1A9-6241-4523-AFBC-C74F3AA4AC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3924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267619FE-01EE-4013-B481-A8C505C5D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6163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 / Agenda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py 1" descr="Agenda text frame">
            <a:extLst>
              <a:ext uri="{FF2B5EF4-FFF2-40B4-BE49-F238E27FC236}">
                <a16:creationId xmlns:a16="http://schemas.microsoft.com/office/drawing/2014/main" id="{0E701EC8-7FC1-42BE-915D-048C74A40E0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black">
          <a:xfrm>
            <a:off x="411163" y="1414463"/>
            <a:ext cx="7199311" cy="4751387"/>
          </a:xfrm>
        </p:spPr>
        <p:txBody>
          <a:bodyPr/>
          <a:lstStyle>
            <a:lvl1pPr defTabSz="360000">
              <a:spcAft>
                <a:spcPts val="900"/>
              </a:spcAft>
              <a:tabLst>
                <a:tab pos="7200000" algn="r"/>
              </a:tabLst>
              <a:defRPr/>
            </a:lvl1pPr>
            <a:lvl2pPr defTabSz="360000">
              <a:spcAft>
                <a:spcPts val="900"/>
              </a:spcAft>
              <a:tabLst>
                <a:tab pos="7200000" algn="r"/>
              </a:tabLst>
              <a:defRPr/>
            </a:lvl2pPr>
            <a:lvl3pPr marL="180000" defTabSz="360000">
              <a:spcAft>
                <a:spcPts val="900"/>
              </a:spcAft>
              <a:tabLst>
                <a:tab pos="7200000" algn="r"/>
              </a:tabLst>
              <a:defRPr b="1"/>
            </a:lvl3pPr>
            <a:lvl4pPr marL="360000" defTabSz="360000">
              <a:spcAft>
                <a:spcPts val="900"/>
              </a:spcAft>
              <a:tabLst>
                <a:tab pos="7200000" algn="r"/>
              </a:tabLst>
              <a:defRPr/>
            </a:lvl4pPr>
            <a:lvl5pPr marL="360000" defTabSz="360000">
              <a:spcAft>
                <a:spcPts val="900"/>
              </a:spcAft>
              <a:tabLst>
                <a:tab pos="7200000" algn="r"/>
              </a:tabLst>
              <a:defRPr b="1"/>
            </a:lvl5pPr>
            <a:lvl6pPr marL="180000" defTabSz="360000">
              <a:spcAft>
                <a:spcPts val="600"/>
              </a:spcAft>
              <a:tabLst>
                <a:tab pos="7200000" algn="r"/>
              </a:tabLst>
              <a:defRPr sz="1600"/>
            </a:lvl6pPr>
            <a:lvl7pPr marL="180000" defTabSz="360000">
              <a:spcAft>
                <a:spcPts val="600"/>
              </a:spcAft>
              <a:tabLst>
                <a:tab pos="7200000" algn="r"/>
              </a:tabLst>
              <a:defRPr sz="1600" b="1"/>
            </a:lvl7pPr>
            <a:lvl8pPr marL="360000" defTabSz="360000">
              <a:spcAft>
                <a:spcPts val="600"/>
              </a:spcAft>
              <a:tabLst>
                <a:tab pos="7200000" algn="r"/>
              </a:tabLst>
              <a:defRPr sz="1600"/>
            </a:lvl8pPr>
            <a:lvl9pPr marL="360000" defTabSz="360000">
              <a:spcAft>
                <a:spcPts val="600"/>
              </a:spcAft>
              <a:tabLst>
                <a:tab pos="7200000" algn="r"/>
              </a:tabLst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E73DB6A8-F91C-4B87-ACAA-19A2D5EA21E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2993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20" pos="4794">
          <p15:clr>
            <a:srgbClr val="65CEFF"/>
          </p15:clr>
        </p15:guide>
      </p15:sldGuideLst>
    </p:ext>
  </p:extLst>
</p:sldLayout>
</file>

<file path=ppt/slideLayouts/slideLayout3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 / Agenda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py 1" descr="Agenda text frame">
            <a:extLst>
              <a:ext uri="{FF2B5EF4-FFF2-40B4-BE49-F238E27FC236}">
                <a16:creationId xmlns:a16="http://schemas.microsoft.com/office/drawing/2014/main" id="{0E701EC8-7FC1-42BE-915D-048C74A40E0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black">
          <a:xfrm>
            <a:off x="411163" y="1414463"/>
            <a:ext cx="5903912" cy="4751387"/>
          </a:xfrm>
        </p:spPr>
        <p:txBody>
          <a:bodyPr/>
          <a:lstStyle>
            <a:lvl1pPr>
              <a:spcAft>
                <a:spcPts val="900"/>
              </a:spcAft>
              <a:tabLst>
                <a:tab pos="5902325" algn="r"/>
              </a:tabLst>
              <a:defRPr/>
            </a:lvl1pPr>
            <a:lvl2pPr>
              <a:spcAft>
                <a:spcPts val="900"/>
              </a:spcAft>
              <a:buClr>
                <a:schemeClr val="tx1"/>
              </a:buClr>
              <a:tabLst>
                <a:tab pos="5902325" algn="r"/>
              </a:tabLst>
              <a:defRPr/>
            </a:lvl2pPr>
            <a:lvl3pPr marL="180000">
              <a:spcAft>
                <a:spcPts val="900"/>
              </a:spcAft>
              <a:buClr>
                <a:schemeClr val="tx1"/>
              </a:buClr>
              <a:tabLst>
                <a:tab pos="5902325" algn="r"/>
              </a:tabLst>
              <a:defRPr b="1"/>
            </a:lvl3pPr>
            <a:lvl4pPr marL="360000">
              <a:spcAft>
                <a:spcPts val="900"/>
              </a:spcAft>
              <a:buClr>
                <a:schemeClr val="tx1"/>
              </a:buClr>
              <a:tabLst>
                <a:tab pos="5902325" algn="r"/>
              </a:tabLst>
              <a:defRPr/>
            </a:lvl4pPr>
            <a:lvl5pPr marL="360000">
              <a:spcAft>
                <a:spcPts val="900"/>
              </a:spcAft>
              <a:buClr>
                <a:schemeClr val="tx1"/>
              </a:buClr>
              <a:tabLst>
                <a:tab pos="5902325" algn="r"/>
              </a:tabLst>
              <a:defRPr b="1"/>
            </a:lvl5pPr>
            <a:lvl6pPr marL="180000">
              <a:spcAft>
                <a:spcPts val="600"/>
              </a:spcAft>
              <a:buClr>
                <a:schemeClr val="tx1"/>
              </a:buClr>
              <a:tabLst>
                <a:tab pos="5902325" algn="r"/>
              </a:tabLst>
              <a:defRPr sz="1600"/>
            </a:lvl6pPr>
            <a:lvl7pPr marL="180000">
              <a:spcAft>
                <a:spcPts val="600"/>
              </a:spcAft>
              <a:buClr>
                <a:schemeClr val="tx1"/>
              </a:buClr>
              <a:tabLst>
                <a:tab pos="5902325" algn="r"/>
              </a:tabLst>
              <a:defRPr sz="1600" b="1"/>
            </a:lvl7pPr>
            <a:lvl8pPr marL="360000">
              <a:spcAft>
                <a:spcPts val="600"/>
              </a:spcAft>
              <a:buClr>
                <a:schemeClr val="tx1"/>
              </a:buClr>
              <a:tabLst>
                <a:tab pos="5902325" algn="r"/>
              </a:tabLst>
              <a:defRPr sz="1600"/>
            </a:lvl8pPr>
            <a:lvl9pPr marL="360000">
              <a:spcAft>
                <a:spcPts val="600"/>
              </a:spcAft>
              <a:buClr>
                <a:schemeClr val="tx1"/>
              </a:buClr>
              <a:tabLst>
                <a:tab pos="5902325" algn="r"/>
              </a:tabLst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12" name="Copy 2" descr="Agenda text frame">
            <a:extLst>
              <a:ext uri="{FF2B5EF4-FFF2-40B4-BE49-F238E27FC236}">
                <a16:creationId xmlns:a16="http://schemas.microsoft.com/office/drawing/2014/main" id="{F3AAF44F-3461-47E2-8680-A8CD085220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black">
          <a:xfrm>
            <a:off x="6743700" y="1414463"/>
            <a:ext cx="5043488" cy="4751387"/>
          </a:xfrm>
        </p:spPr>
        <p:txBody>
          <a:bodyPr/>
          <a:lstStyle>
            <a:lvl1pPr>
              <a:spcAft>
                <a:spcPts val="900"/>
              </a:spcAft>
              <a:tabLst>
                <a:tab pos="5040000" algn="r"/>
              </a:tabLst>
              <a:defRPr/>
            </a:lvl1pPr>
            <a:lvl2pPr>
              <a:spcAft>
                <a:spcPts val="900"/>
              </a:spcAft>
              <a:buClr>
                <a:schemeClr val="tx1"/>
              </a:buClr>
              <a:tabLst>
                <a:tab pos="5040000" algn="r"/>
              </a:tabLst>
              <a:defRPr/>
            </a:lvl2pPr>
            <a:lvl3pPr marL="180000">
              <a:spcAft>
                <a:spcPts val="900"/>
              </a:spcAft>
              <a:buClr>
                <a:schemeClr val="tx1"/>
              </a:buClr>
              <a:tabLst>
                <a:tab pos="5040000" algn="r"/>
              </a:tabLst>
              <a:defRPr b="1"/>
            </a:lvl3pPr>
            <a:lvl4pPr marL="360000">
              <a:spcAft>
                <a:spcPts val="900"/>
              </a:spcAft>
              <a:buClr>
                <a:schemeClr val="tx1"/>
              </a:buClr>
              <a:tabLst>
                <a:tab pos="5040000" algn="r"/>
              </a:tabLst>
              <a:defRPr/>
            </a:lvl4pPr>
            <a:lvl5pPr marL="360000">
              <a:spcAft>
                <a:spcPts val="900"/>
              </a:spcAft>
              <a:buClr>
                <a:schemeClr val="tx1"/>
              </a:buClr>
              <a:tabLst>
                <a:tab pos="5040000" algn="r"/>
              </a:tabLst>
              <a:defRPr b="1"/>
            </a:lvl5pPr>
            <a:lvl6pPr marL="180000">
              <a:spcAft>
                <a:spcPts val="600"/>
              </a:spcAft>
              <a:buClr>
                <a:schemeClr val="tx1"/>
              </a:buClr>
              <a:tabLst>
                <a:tab pos="5040000" algn="r"/>
              </a:tabLst>
              <a:defRPr sz="1600"/>
            </a:lvl6pPr>
            <a:lvl7pPr marL="180000">
              <a:spcAft>
                <a:spcPts val="600"/>
              </a:spcAft>
              <a:buClr>
                <a:schemeClr val="tx1"/>
              </a:buClr>
              <a:tabLst>
                <a:tab pos="5040000" algn="r"/>
              </a:tabLst>
              <a:defRPr sz="1600" b="1"/>
            </a:lvl7pPr>
            <a:lvl8pPr marL="360000">
              <a:spcAft>
                <a:spcPts val="600"/>
              </a:spcAft>
              <a:buClr>
                <a:schemeClr val="tx1"/>
              </a:buClr>
              <a:tabLst>
                <a:tab pos="5040000" algn="r"/>
              </a:tabLst>
              <a:defRPr sz="1600"/>
            </a:lvl8pPr>
            <a:lvl9pPr marL="360000">
              <a:spcAft>
                <a:spcPts val="600"/>
              </a:spcAft>
              <a:buClr>
                <a:schemeClr val="tx1"/>
              </a:buClr>
              <a:tabLst>
                <a:tab pos="5040000" algn="r"/>
              </a:tabLst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AB400EC0-C78D-42DD-85FB-5ED577185C1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3313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5" pos="3978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19" pos="4248">
          <p15:clr>
            <a:srgbClr val="65CEFF"/>
          </p15:clr>
        </p15:guide>
      </p15:sldGuideLst>
    </p:ext>
  </p:extLst>
</p:sldLayout>
</file>

<file path=ppt/slideLayouts/slideLayout3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E73DB6A8-F91C-4B87-ACAA-19A2D5EA21E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Siemens Digital Industries Software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6133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3705">
          <p15:clr>
            <a:srgbClr val="65CEFF"/>
          </p15:clr>
        </p15:guide>
        <p15:guide id="5" pos="3978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3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ematic full size picture – please describe furth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0"/>
            <a:ext cx="12192000" cy="6167438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Full size picture</a:t>
            </a:r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3F142F7C-7BE3-40CB-8C53-6F75330735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22400" y="1054100"/>
            <a:ext cx="9252000" cy="147732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Content page,</a:t>
            </a:r>
            <a:br>
              <a:rPr lang="en-US"/>
            </a:br>
            <a:r>
              <a:rPr lang="en-US"/>
              <a:t>Arial Regular, 48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30251D14-AF6A-4279-B0A9-69FD9519EA5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1571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2" orient="horz" pos="664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3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large image Deep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ematic full size picture – please describe furth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0"/>
            <a:ext cx="12192000" cy="6167438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Full size picture</a:t>
            </a:r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3F142F7C-7BE3-40CB-8C53-6F75330735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22400" y="1054100"/>
            <a:ext cx="9252000" cy="147732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Content page,</a:t>
            </a:r>
            <a:br>
              <a:rPr lang="en-US"/>
            </a:br>
            <a:r>
              <a:rPr lang="en-US"/>
              <a:t>Arial Regular, 48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2AF4F4C6-6E41-442C-BB9E-9E72BE92D2D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7055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2" orient="horz" pos="664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3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image (Text spot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ematic picture – please describe furth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1"/>
            <a:ext cx="7611160" cy="6167438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Thematic picture</a:t>
            </a:r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AFFC798E-B633-4D30-A7C1-DC796BD888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22400" y="1054100"/>
            <a:ext cx="6156275" cy="147732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Content page,</a:t>
            </a:r>
            <a:br>
              <a:rPr lang="en-US"/>
            </a:br>
            <a:r>
              <a:rPr lang="en-US"/>
              <a:t>Arial Regular,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Copy">
            <a:extLst>
              <a:ext uri="{FF2B5EF4-FFF2-40B4-BE49-F238E27FC236}">
                <a16:creationId xmlns:a16="http://schemas.microsoft.com/office/drawing/2014/main" id="{6F965802-E517-4CC3-99D7-1DA8BF1FB02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 bwMode="black">
          <a:xfrm>
            <a:off x="8042400" y="1054100"/>
            <a:ext cx="3744000" cy="5113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30251D14-AF6A-4279-B0A9-69FD9519EA5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9401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4522">
          <p15:clr>
            <a:srgbClr val="65CEFF"/>
          </p15:clr>
        </p15:guide>
        <p15:guide id="3" pos="4794">
          <p15:clr>
            <a:srgbClr val="65CEFF"/>
          </p15:clr>
        </p15:guide>
        <p15:guide id="4" pos="5066">
          <p15:clr>
            <a:srgbClr val="65CEFF"/>
          </p15:clr>
        </p15:guide>
        <p15:guide id="5" pos="6472">
          <p15:clr>
            <a:srgbClr val="65CEFF"/>
          </p15:clr>
        </p15:guide>
        <p15:guide id="6" pos="7425">
          <p15:clr>
            <a:srgbClr val="65CEFF"/>
          </p15:clr>
        </p15:guide>
        <p15:guide id="7" orient="horz" pos="302">
          <p15:clr>
            <a:srgbClr val="65CEFF"/>
          </p15:clr>
        </p15:guide>
        <p15:guide id="8" orient="horz" pos="664">
          <p15:clr>
            <a:srgbClr val="65CEFF"/>
          </p15:clr>
        </p15:guide>
        <p15:guide id="9" orient="horz" pos="891">
          <p15:clr>
            <a:srgbClr val="65CEFF"/>
          </p15:clr>
        </p15:guide>
        <p15:guide id="10" orient="horz" pos="3658">
          <p15:clr>
            <a:srgbClr val="65CEFF"/>
          </p15:clr>
        </p15:guide>
        <p15:guide id="11" orient="horz" pos="3885">
          <p15:clr>
            <a:srgbClr val="65CEFF"/>
          </p15:clr>
        </p15:guide>
        <p15:guide id="12" orient="horz" pos="4157">
          <p15:clr>
            <a:srgbClr val="65CEFF"/>
          </p15:clr>
        </p15:guide>
      </p15:sldGuideLst>
    </p:ext>
  </p:extLst>
</p:sldLayout>
</file>

<file path=ppt/slideLayouts/slideLayout3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Deep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6495290-0795-4AB1-8AEA-2BB7867836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8FC1C65-873A-4B8F-BB57-51EEBC35A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0290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3705">
          <p15:clr>
            <a:srgbClr val="65CEFF"/>
          </p15:clr>
        </p15:guide>
        <p15:guide id="5" pos="3978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3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Gradient">
    <p:bg>
      <p:bgPr>
        <a:gradFill flip="none" rotWithShape="1">
          <a:gsLst>
            <a:gs pos="40000">
              <a:schemeClr val="accent6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lor Stage">
            <a:extLst>
              <a:ext uri="{FF2B5EF4-FFF2-40B4-BE49-F238E27FC236}">
                <a16:creationId xmlns:a16="http://schemas.microsoft.com/office/drawing/2014/main" id="{B8172AC2-E83F-4EFD-B70E-DE91E64651D8}"/>
              </a:ext>
            </a:extLst>
          </p:cNvPr>
          <p:cNvSpPr/>
          <p:nvPr userDrawn="1"/>
        </p:nvSpPr>
        <p:spPr>
          <a:xfrm>
            <a:off x="0" y="1414463"/>
            <a:ext cx="12192000" cy="5443537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bg2">
                  <a:alpha val="0"/>
                </a:schemeClr>
              </a:gs>
              <a:gs pos="40000">
                <a:schemeClr val="bg2">
                  <a:alpha val="5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/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4BECE54-DDA8-4D2C-8A02-4C8E3E1585E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07B7E75B-80B4-49F8-AA70-A41C9D8968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2351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3705">
          <p15:clr>
            <a:srgbClr val="65CEFF"/>
          </p15:clr>
        </p15:guide>
        <p15:guide id="5" pos="3978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3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3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Light San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1AC59AB3-8DAC-43B8-977E-A91337DC082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6495290-0795-4AB1-8AEA-2BB7867836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8FC1C65-873A-4B8F-BB57-51EEBC35A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2947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3705">
          <p15:clr>
            <a:srgbClr val="65CEFF"/>
          </p15:clr>
        </p15:guide>
        <p15:guide id="5" pos="3978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48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477328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/>
              <a:t>Subhead for headline size 18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40990781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object (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 descr="Slide headlin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800"/>
            <a:ext cx="7199313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91EB517C-C8FD-4E2E-B744-DB952E96B47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519D384-FA09-4D60-95A8-589F157A93F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7B1666FD-2258-443A-846C-6C7533C61D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7253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4794">
          <p15:clr>
            <a:srgbClr val="65CEFF"/>
          </p15:clr>
        </p15:guide>
        <p15:guide id="3" pos="6472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302">
          <p15:clr>
            <a:srgbClr val="65CEFF"/>
          </p15:clr>
        </p15:guide>
        <p15:guide id="6" orient="horz" pos="664">
          <p15:clr>
            <a:srgbClr val="65CEFF"/>
          </p15:clr>
        </p15:guide>
        <p15:guide id="7" orient="horz" pos="891">
          <p15:clr>
            <a:srgbClr val="65CEFF"/>
          </p15:clr>
        </p15:guide>
        <p15:guide id="8" orient="horz" pos="3658">
          <p15:clr>
            <a:srgbClr val="65CEFF"/>
          </p15:clr>
        </p15:guide>
        <p15:guide id="9" orient="horz" pos="3885">
          <p15:clr>
            <a:srgbClr val="65CEFF"/>
          </p15:clr>
        </p15:guide>
        <p15:guide id="10" orient="horz" pos="4157">
          <p15:clr>
            <a:srgbClr val="65CEFF"/>
          </p15:clr>
        </p15:guide>
      </p15:sldGuideLst>
    </p:ext>
  </p:extLst>
</p:sldLayout>
</file>

<file path=ppt/slideLayouts/slideLayout3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object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 descr="Slide headlin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800"/>
            <a:ext cx="11376026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2EA6CE5F-6FF7-4E0A-AEB2-1A7C43CE05C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7367E6C0-4D2C-4C5F-86D8-A2CFF0EB3D6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6F746812-65E3-4C09-AC38-B0CFE93C8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4550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302">
          <p15:clr>
            <a:srgbClr val="65CEFF"/>
          </p15:clr>
        </p15:guide>
        <p15:guide id="5" orient="horz" pos="664">
          <p15:clr>
            <a:srgbClr val="65CEFF"/>
          </p15:clr>
        </p15:guide>
        <p15:guide id="6" orient="horz" pos="891">
          <p15:clr>
            <a:srgbClr val="65CEFF"/>
          </p15:clr>
        </p15:guide>
        <p15:guide id="7" orient="horz" pos="3658">
          <p15:clr>
            <a:srgbClr val="65CEFF"/>
          </p15:clr>
        </p15:guide>
        <p15:guide id="8" orient="horz" pos="3885">
          <p15:clr>
            <a:srgbClr val="65CEFF"/>
          </p15:clr>
        </p15:guide>
        <p15:guide id="9" orient="horz" pos="4157">
          <p15:clr>
            <a:srgbClr val="65CEFF"/>
          </p15:clr>
        </p15:guide>
      </p15:sldGuideLst>
    </p:ext>
  </p:extLst>
</p:sldLayout>
</file>

<file path=ppt/slideLayouts/slideLayout3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lide headlin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5470526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4" name="Copy 2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6315075" y="1414800"/>
            <a:ext cx="5465763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3A503D1-D234-4258-9A03-D858B10BA46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21AA656B-0BAF-4B75-90BE-93CAC5946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5662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3705">
          <p15:clr>
            <a:srgbClr val="65CEFF"/>
          </p15:clr>
        </p15:guide>
        <p15:guide id="3" pos="3978">
          <p15:clr>
            <a:srgbClr val="65CEFF"/>
          </p15:clr>
        </p15:guide>
        <p15:guide id="4" pos="6472">
          <p15:clr>
            <a:srgbClr val="65CEFF"/>
          </p15:clr>
        </p15:guide>
        <p15:guide id="5" pos="7425">
          <p15:clr>
            <a:srgbClr val="65CEFF"/>
          </p15:clr>
        </p15:guide>
        <p15:guide id="6" orient="horz" pos="302">
          <p15:clr>
            <a:srgbClr val="65CEFF"/>
          </p15:clr>
        </p15:guide>
        <p15:guide id="7" orient="horz" pos="664">
          <p15:clr>
            <a:srgbClr val="65CEFF"/>
          </p15:clr>
        </p15:guide>
        <p15:guide id="8" orient="horz" pos="891">
          <p15:clr>
            <a:srgbClr val="65CEFF"/>
          </p15:clr>
        </p15:guide>
        <p15:guide id="9" orient="horz" pos="3658">
          <p15:clr>
            <a:srgbClr val="65CEFF"/>
          </p15:clr>
        </p15:guide>
        <p15:guide id="10" orient="horz" pos="3885">
          <p15:clr>
            <a:srgbClr val="65CEFF"/>
          </p15:clr>
        </p15:guide>
        <p15:guide id="11" orient="horz" pos="4157">
          <p15:clr>
            <a:srgbClr val="65CEFF"/>
          </p15:clr>
        </p15:guide>
      </p15:sldGuideLst>
    </p:ext>
  </p:extLst>
</p:sldLayout>
</file>

<file path=ppt/slideLayouts/slideLayout3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lide headlin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4" name="Copy 2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4298400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9" name="Copy 3" descr="Content text frame">
            <a:extLst>
              <a:ext uri="{FF2B5EF4-FFF2-40B4-BE49-F238E27FC236}">
                <a16:creationId xmlns:a16="http://schemas.microsoft.com/office/drawing/2014/main" id="{F020B491-E63A-4FB5-94ED-2BC31EB35C33}"/>
              </a:ext>
            </a:extLst>
          </p:cNvPr>
          <p:cNvSpPr>
            <a:spLocks noGrp="1"/>
          </p:cNvSpPr>
          <p:nvPr>
            <p:ph sz="half" idx="12"/>
          </p:nvPr>
        </p:nvSpPr>
        <p:spPr bwMode="black">
          <a:xfrm>
            <a:off x="8186400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613FA68-C74A-4621-9563-250388EBCC8B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F9117D9C-D502-472C-A3C8-FA9087A2ED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8660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4975">
          <p15:clr>
            <a:srgbClr val="65CEFF"/>
          </p15:clr>
        </p15:guide>
        <p15:guide id="5" pos="5157">
          <p15:clr>
            <a:srgbClr val="65CEFF"/>
          </p15:clr>
        </p15:guide>
        <p15:guide id="6" pos="6472">
          <p15:clr>
            <a:srgbClr val="65CEFF"/>
          </p15:clr>
        </p15:guide>
        <p15:guide id="7" pos="7425">
          <p15:clr>
            <a:srgbClr val="65CEFF"/>
          </p15:clr>
        </p15:guide>
        <p15:guide id="8" orient="horz" pos="302">
          <p15:clr>
            <a:srgbClr val="65CEFF"/>
          </p15:clr>
        </p15:guide>
        <p15:guide id="9" orient="horz" pos="664">
          <p15:clr>
            <a:srgbClr val="65CEFF"/>
          </p15:clr>
        </p15:guide>
        <p15:guide id="10" orient="horz" pos="891">
          <p15:clr>
            <a:srgbClr val="65CEFF"/>
          </p15:clr>
        </p15:guide>
        <p15:guide id="11" orient="horz" pos="3658">
          <p15:clr>
            <a:srgbClr val="65CEFF"/>
          </p15:clr>
        </p15:guide>
        <p15:guide id="12" orient="horz" pos="3885">
          <p15:clr>
            <a:srgbClr val="65CEFF"/>
          </p15:clr>
        </p15:guide>
        <p15:guide id="13" orient="horz" pos="4157">
          <p15:clr>
            <a:srgbClr val="65CEFF"/>
          </p15:clr>
        </p15:guide>
      </p15:sldGuideLst>
    </p:ext>
  </p:extLst>
</p:sldLayout>
</file>

<file path=ppt/slideLayouts/slideLayout3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lide headlin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547052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9" name="Copy 2" descr="Content text frame">
            <a:extLst>
              <a:ext uri="{FF2B5EF4-FFF2-40B4-BE49-F238E27FC236}">
                <a16:creationId xmlns:a16="http://schemas.microsoft.com/office/drawing/2014/main" id="{2871E7F7-6A93-4406-8617-80D9CFF396A8}"/>
              </a:ext>
            </a:extLst>
          </p:cNvPr>
          <p:cNvSpPr>
            <a:spLocks noGrp="1"/>
          </p:cNvSpPr>
          <p:nvPr>
            <p:ph sz="half" idx="12"/>
          </p:nvPr>
        </p:nvSpPr>
        <p:spPr bwMode="black">
          <a:xfrm>
            <a:off x="411162" y="3718800"/>
            <a:ext cx="547052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4" name="Copy 3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6315075" y="1414800"/>
            <a:ext cx="5465763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12" name="Copy 4" descr="Content text frame">
            <a:extLst>
              <a:ext uri="{FF2B5EF4-FFF2-40B4-BE49-F238E27FC236}">
                <a16:creationId xmlns:a16="http://schemas.microsoft.com/office/drawing/2014/main" id="{7AD3B9B1-3210-46C8-8222-A0E11719EB88}"/>
              </a:ext>
            </a:extLst>
          </p:cNvPr>
          <p:cNvSpPr>
            <a:spLocks noGrp="1"/>
          </p:cNvSpPr>
          <p:nvPr>
            <p:ph sz="half" idx="13"/>
          </p:nvPr>
        </p:nvSpPr>
        <p:spPr bwMode="black">
          <a:xfrm>
            <a:off x="6315075" y="3718800"/>
            <a:ext cx="5465763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DF6F0C8-00D9-4034-B3CC-D376702BE1C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53D55964-F7E8-48E3-84D5-FE4FE835C5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3645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3705">
          <p15:clr>
            <a:srgbClr val="65CEFF"/>
          </p15:clr>
        </p15:guide>
        <p15:guide id="3" pos="3978">
          <p15:clr>
            <a:srgbClr val="65CEFF"/>
          </p15:clr>
        </p15:guide>
        <p15:guide id="4" pos="6472">
          <p15:clr>
            <a:srgbClr val="65CEFF"/>
          </p15:clr>
        </p15:guide>
        <p15:guide id="5" pos="7425">
          <p15:clr>
            <a:srgbClr val="65CEFF"/>
          </p15:clr>
        </p15:guide>
        <p15:guide id="6" orient="horz" pos="302">
          <p15:clr>
            <a:srgbClr val="65CEFF"/>
          </p15:clr>
        </p15:guide>
        <p15:guide id="7" orient="horz" pos="664">
          <p15:clr>
            <a:srgbClr val="65CEFF"/>
          </p15:clr>
        </p15:guide>
        <p15:guide id="8" orient="horz" pos="891">
          <p15:clr>
            <a:srgbClr val="65CEFF"/>
          </p15:clr>
        </p15:guide>
        <p15:guide id="9" orient="horz" pos="2206">
          <p15:clr>
            <a:srgbClr val="65CEFF"/>
          </p15:clr>
        </p15:guide>
        <p15:guide id="10" orient="horz" pos="2343">
          <p15:clr>
            <a:srgbClr val="65CEFF"/>
          </p15:clr>
        </p15:guide>
        <p15:guide id="11" orient="horz" pos="3658">
          <p15:clr>
            <a:srgbClr val="65CEFF"/>
          </p15:clr>
        </p15:guide>
        <p15:guide id="12" orient="horz" pos="3885">
          <p15:clr>
            <a:srgbClr val="65CEFF"/>
          </p15:clr>
        </p15:guide>
        <p15:guide id="13" orient="horz" pos="4157">
          <p15:clr>
            <a:srgbClr val="65CEFF"/>
          </p15:clr>
        </p15:guide>
      </p15:sldGuideLst>
    </p:ext>
  </p:extLst>
</p:sldLayout>
</file>

<file path=ppt/slideLayouts/slideLayout3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(Spot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E568133C-15D2-4F33-802E-DF15E7891829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Picture Placeholder" descr="Thematic picture – please describe further">
            <a:extLst>
              <a:ext uri="{FF2B5EF4-FFF2-40B4-BE49-F238E27FC236}">
                <a16:creationId xmlns:a16="http://schemas.microsoft.com/office/drawing/2014/main" id="{90866A30-329B-420B-B42B-2C69E0DE6D9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411161" y="1414800"/>
            <a:ext cx="7199313" cy="4752000"/>
          </a:xfrm>
          <a:solidFill>
            <a:srgbClr val="9999A9"/>
          </a:solidFill>
        </p:spPr>
        <p:txBody>
          <a:bodyPr lIns="144000" tIns="108000" rIns="144000" bIns="108000">
            <a:noAutofit/>
          </a:bodyPr>
          <a:lstStyle/>
          <a:p>
            <a:r>
              <a:rPr lang="en-US"/>
              <a:t>Thematic picture</a:t>
            </a:r>
          </a:p>
        </p:txBody>
      </p:sp>
      <p:sp>
        <p:nvSpPr>
          <p:cNvPr id="4" name="Copy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8043189" y="1414800"/>
            <a:ext cx="3744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F468BE17-5D03-45C2-9D37-CF354AAA958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3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3756E69-CA2F-47EC-9D32-CB09C4CD83F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95022CCB-0484-488B-8637-222C3919B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054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4794">
          <p15:clr>
            <a:srgbClr val="65CEFF"/>
          </p15:clr>
        </p15:guide>
        <p15:guide id="3" pos="5066">
          <p15:clr>
            <a:srgbClr val="65CEFF"/>
          </p15:clr>
        </p15:guide>
        <p15:guide id="4" pos="6472">
          <p15:clr>
            <a:srgbClr val="65CEFF"/>
          </p15:clr>
        </p15:guide>
        <p15:guide id="5" pos="7425">
          <p15:clr>
            <a:srgbClr val="65CEFF"/>
          </p15:clr>
        </p15:guide>
        <p15:guide id="6" orient="horz" pos="302">
          <p15:clr>
            <a:srgbClr val="65CEFF"/>
          </p15:clr>
        </p15:guide>
        <p15:guide id="7" orient="horz" pos="664">
          <p15:clr>
            <a:srgbClr val="65CEFF"/>
          </p15:clr>
        </p15:guide>
        <p15:guide id="8" orient="horz" pos="891">
          <p15:clr>
            <a:srgbClr val="65CEFF"/>
          </p15:clr>
        </p15:guide>
        <p15:guide id="9" orient="horz" pos="3658">
          <p15:clr>
            <a:srgbClr val="65CEFF"/>
          </p15:clr>
        </p15:guide>
        <p15:guide id="10" orient="horz" pos="3885">
          <p15:clr>
            <a:srgbClr val="65CEFF"/>
          </p15:clr>
        </p15:guide>
        <p15:guide id="11" orient="horz" pos="4157">
          <p15:clr>
            <a:srgbClr val="65CEFF"/>
          </p15:clr>
        </p15:guide>
      </p15:sldGuideLst>
    </p:ext>
  </p:extLst>
</p:sldLayout>
</file>

<file path=ppt/slideLayouts/slideLayout3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table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 descr="Slide headlin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able Placeholder" descr="Content table  frame">
            <a:extLst>
              <a:ext uri="{FF2B5EF4-FFF2-40B4-BE49-F238E27FC236}">
                <a16:creationId xmlns:a16="http://schemas.microsoft.com/office/drawing/2014/main" id="{D41D1FE0-EDDA-47B8-BF1F-831D4733C32A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 bwMode="black">
          <a:xfrm>
            <a:off x="404812" y="1414461"/>
            <a:ext cx="11376026" cy="4392000"/>
          </a:xfrm>
        </p:spPr>
        <p:txBody>
          <a:bodyPr/>
          <a:lstStyle/>
          <a:p>
            <a:endParaRPr lang="en-US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2EA6CE5F-6FF7-4E0A-AEB2-1A7C43CE05C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3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9CEA2FAD-1597-4F5C-878D-02CB854024F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CE0A22CB-5E69-4817-B713-C02B97CF6B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0609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302">
          <p15:clr>
            <a:srgbClr val="65CEFF"/>
          </p15:clr>
        </p15:guide>
        <p15:guide id="5" orient="horz" pos="664">
          <p15:clr>
            <a:srgbClr val="65CEFF"/>
          </p15:clr>
        </p15:guide>
        <p15:guide id="6" orient="horz" pos="891">
          <p15:clr>
            <a:srgbClr val="65CEFF"/>
          </p15:clr>
        </p15:guide>
        <p15:guide id="7" orient="horz" pos="3658">
          <p15:clr>
            <a:srgbClr val="65CEFF"/>
          </p15:clr>
        </p15:guide>
        <p15:guide id="8" orient="horz" pos="3885">
          <p15:clr>
            <a:srgbClr val="65CEFF"/>
          </p15:clr>
        </p15:guide>
        <p15:guide id="9" orient="horz" pos="4157">
          <p15:clr>
            <a:srgbClr val="65CEFF"/>
          </p15:clr>
        </p15:guide>
      </p15:sldGuideLst>
    </p:ext>
  </p:extLst>
</p:sldLayout>
</file>

<file path=ppt/slideLayouts/slideLayout3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flow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" descr="Slide headline">
            <a:extLst>
              <a:ext uri="{FF2B5EF4-FFF2-40B4-BE49-F238E27FC236}">
                <a16:creationId xmlns:a16="http://schemas.microsoft.com/office/drawing/2014/main" id="{9F2A455C-53B1-4792-8EA9-F00926C48E39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462"/>
            <a:ext cx="3600000" cy="4392000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ln>
                  <a:noFill/>
                </a:ln>
              </a:defRPr>
            </a:lvl1pPr>
            <a:lvl2pPr>
              <a:buClr>
                <a:schemeClr val="tx1"/>
              </a:buClr>
              <a:defRPr>
                <a:ln>
                  <a:noFill/>
                </a:ln>
              </a:defRPr>
            </a:lvl2pPr>
            <a:lvl3pPr>
              <a:buClr>
                <a:schemeClr val="tx1"/>
              </a:buClr>
              <a:defRPr>
                <a:ln>
                  <a:noFill/>
                </a:ln>
              </a:defRPr>
            </a:lvl3pPr>
            <a:lvl4pPr>
              <a:buClr>
                <a:schemeClr val="tx1"/>
              </a:buClr>
              <a:defRPr>
                <a:ln>
                  <a:noFill/>
                </a:ln>
              </a:defRPr>
            </a:lvl4pPr>
            <a:lvl5pPr>
              <a:buClr>
                <a:schemeClr val="tx1"/>
              </a:buClr>
              <a:defRPr>
                <a:ln>
                  <a:noFill/>
                </a:ln>
              </a:defRPr>
            </a:lvl5pPr>
            <a:lvl6pPr>
              <a:buClr>
                <a:schemeClr val="tx1"/>
              </a:buClr>
              <a:defRPr>
                <a:ln>
                  <a:noFill/>
                </a:ln>
              </a:defRPr>
            </a:lvl6pPr>
            <a:lvl7pPr>
              <a:buClr>
                <a:schemeClr val="tx1"/>
              </a:buClr>
              <a:defRPr>
                <a:ln>
                  <a:noFill/>
                </a:ln>
              </a:defRPr>
            </a:lvl7pPr>
            <a:lvl8pPr>
              <a:buClr>
                <a:schemeClr val="tx1"/>
              </a:buClr>
              <a:defRPr>
                <a:ln>
                  <a:noFill/>
                </a:ln>
              </a:defRPr>
            </a:lvl8pPr>
            <a:lvl9pPr>
              <a:buClr>
                <a:schemeClr val="tx1"/>
              </a:buClr>
              <a:defRPr>
                <a:ln>
                  <a:noFill/>
                </a:ln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11" name="Copy 2" descr="Content text frame">
            <a:extLst>
              <a:ext uri="{FF2B5EF4-FFF2-40B4-BE49-F238E27FC236}">
                <a16:creationId xmlns:a16="http://schemas.microsoft.com/office/drawing/2014/main" id="{3AC3CE10-0C4B-4A11-BA76-8CAFED13661C}"/>
              </a:ext>
            </a:extLst>
          </p:cNvPr>
          <p:cNvSpPr>
            <a:spLocks noGrp="1"/>
          </p:cNvSpPr>
          <p:nvPr>
            <p:ph idx="13"/>
          </p:nvPr>
        </p:nvSpPr>
        <p:spPr bwMode="black">
          <a:xfrm>
            <a:off x="4299176" y="1414462"/>
            <a:ext cx="3600000" cy="4392000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ln>
                  <a:noFill/>
                </a:ln>
              </a:defRPr>
            </a:lvl1pPr>
            <a:lvl2pPr>
              <a:buClr>
                <a:schemeClr val="tx1"/>
              </a:buClr>
              <a:defRPr>
                <a:ln>
                  <a:noFill/>
                </a:ln>
              </a:defRPr>
            </a:lvl2pPr>
            <a:lvl3pPr>
              <a:buClr>
                <a:schemeClr val="tx1"/>
              </a:buClr>
              <a:defRPr>
                <a:ln>
                  <a:noFill/>
                </a:ln>
              </a:defRPr>
            </a:lvl3pPr>
            <a:lvl4pPr>
              <a:buClr>
                <a:schemeClr val="tx1"/>
              </a:buClr>
              <a:defRPr>
                <a:ln>
                  <a:noFill/>
                </a:ln>
              </a:defRPr>
            </a:lvl4pPr>
            <a:lvl5pPr>
              <a:buClr>
                <a:schemeClr val="tx1"/>
              </a:buClr>
              <a:defRPr>
                <a:ln>
                  <a:noFill/>
                </a:ln>
              </a:defRPr>
            </a:lvl5pPr>
            <a:lvl6pPr>
              <a:buClr>
                <a:schemeClr val="tx1"/>
              </a:buClr>
              <a:defRPr>
                <a:ln>
                  <a:noFill/>
                </a:ln>
              </a:defRPr>
            </a:lvl6pPr>
            <a:lvl7pPr>
              <a:buClr>
                <a:schemeClr val="tx1"/>
              </a:buClr>
              <a:defRPr>
                <a:ln>
                  <a:noFill/>
                </a:ln>
              </a:defRPr>
            </a:lvl7pPr>
            <a:lvl8pPr>
              <a:buClr>
                <a:schemeClr val="tx1"/>
              </a:buClr>
              <a:defRPr>
                <a:ln>
                  <a:noFill/>
                </a:ln>
              </a:defRPr>
            </a:lvl8pPr>
            <a:lvl9pPr>
              <a:buClr>
                <a:schemeClr val="tx1"/>
              </a:buClr>
              <a:defRPr>
                <a:ln>
                  <a:noFill/>
                </a:ln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10" name="Copy 3" descr="Content text frame (highlight)">
            <a:extLst>
              <a:ext uri="{FF2B5EF4-FFF2-40B4-BE49-F238E27FC236}">
                <a16:creationId xmlns:a16="http://schemas.microsoft.com/office/drawing/2014/main" id="{E840DCCC-8E77-40B8-B94B-A4D3A4D77826}"/>
              </a:ext>
            </a:extLst>
          </p:cNvPr>
          <p:cNvSpPr>
            <a:spLocks noGrp="1"/>
          </p:cNvSpPr>
          <p:nvPr>
            <p:ph idx="12"/>
          </p:nvPr>
        </p:nvSpPr>
        <p:spPr bwMode="blackWhite">
          <a:xfrm>
            <a:off x="8187189" y="1414462"/>
            <a:ext cx="3600000" cy="4392000"/>
          </a:xfrm>
          <a:prstGeom prst="rect">
            <a:avLst/>
          </a:prstGeom>
          <a:solidFill>
            <a:schemeClr val="accent1"/>
          </a:solidFill>
          <a:ln w="19050">
            <a:solidFill>
              <a:srgbClr val="009999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  <a:lvl6pPr>
              <a:buClr>
                <a:schemeClr val="tx1"/>
              </a:buClr>
              <a:defRPr>
                <a:solidFill>
                  <a:schemeClr val="tx1"/>
                </a:solidFill>
              </a:defRPr>
            </a:lvl6pPr>
            <a:lvl7pPr>
              <a:buClr>
                <a:schemeClr val="tx1"/>
              </a:buClr>
              <a:defRPr>
                <a:solidFill>
                  <a:schemeClr val="tx1"/>
                </a:solidFill>
              </a:defRPr>
            </a:lvl7pPr>
            <a:lvl8pPr>
              <a:buClr>
                <a:schemeClr val="tx1"/>
              </a:buClr>
              <a:defRPr>
                <a:solidFill>
                  <a:schemeClr val="tx1"/>
                </a:solidFill>
              </a:defRPr>
            </a:lvl8pPr>
            <a:lvl9pPr>
              <a:buClr>
                <a:schemeClr val="tx1"/>
              </a:buClr>
              <a:defRPr>
                <a:solidFill>
                  <a:schemeClr val="tx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E5DDD55C-5C17-4BCD-A9BB-FE8A69DC48D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91FCCEDD-7521-4BD5-8A32-A62DA624670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DC2AAE3E-7F56-4838-BCE7-6B966549F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9068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4975">
          <p15:clr>
            <a:srgbClr val="65CEFF"/>
          </p15:clr>
        </p15:guide>
        <p15:guide id="5" pos="5157">
          <p15:clr>
            <a:srgbClr val="65CEFF"/>
          </p15:clr>
        </p15:guide>
        <p15:guide id="6" pos="6472">
          <p15:clr>
            <a:srgbClr val="65CEFF"/>
          </p15:clr>
        </p15:guide>
        <p15:guide id="7" pos="7425">
          <p15:clr>
            <a:srgbClr val="65CEFF"/>
          </p15:clr>
        </p15:guide>
        <p15:guide id="8" orient="horz" pos="302">
          <p15:clr>
            <a:srgbClr val="65CEFF"/>
          </p15:clr>
        </p15:guide>
        <p15:guide id="9" orient="horz" pos="664">
          <p15:clr>
            <a:srgbClr val="65CEFF"/>
          </p15:clr>
        </p15:guide>
        <p15:guide id="10" orient="horz" pos="891">
          <p15:clr>
            <a:srgbClr val="65CEFF"/>
          </p15:clr>
        </p15:guide>
        <p15:guide id="11" orient="horz" pos="3658">
          <p15:clr>
            <a:srgbClr val="65CEFF"/>
          </p15:clr>
        </p15:guide>
        <p15:guide id="12" orient="horz" pos="3885">
          <p15:clr>
            <a:srgbClr val="65CEFF"/>
          </p15:clr>
        </p15:guide>
        <p15:guide id="13" orient="horz" pos="4157">
          <p15:clr>
            <a:srgbClr val="65CEFF"/>
          </p15:clr>
        </p15:guide>
      </p15:sldGuideLst>
    </p:ext>
  </p:extLst>
</p:sldLayout>
</file>

<file path=ppt/slideLayouts/slideLayout3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dar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>
            <a:extLst>
              <a:ext uri="{FF2B5EF4-FFF2-40B4-BE49-F238E27FC236}">
                <a16:creationId xmlns:a16="http://schemas.microsoft.com/office/drawing/2014/main" id="{00B813CE-4DD6-4EAD-800B-047C0542F1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0" y="-540000"/>
            <a:ext cx="9863997" cy="360000"/>
          </a:xfrm>
        </p:spPr>
        <p:txBody>
          <a:bodyPr/>
          <a:lstStyle>
            <a:lvl1pPr>
              <a:defRPr b="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py" descr="Quote text frame">
            <a:extLst>
              <a:ext uri="{FF2B5EF4-FFF2-40B4-BE49-F238E27FC236}">
                <a16:creationId xmlns:a16="http://schemas.microsoft.com/office/drawing/2014/main" id="{9E21D6DF-C9DB-4F02-863A-C5513347A27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1022400" y="1702799"/>
            <a:ext cx="9252000" cy="4104000"/>
          </a:xfrm>
        </p:spPr>
        <p:txBody>
          <a:bodyPr>
            <a:noAutofit/>
          </a:bodyPr>
          <a:lstStyle>
            <a:lvl1pPr marL="0">
              <a:lnSpc>
                <a:spcPct val="110000"/>
              </a:lnSpc>
              <a:spcAft>
                <a:spcPts val="0"/>
              </a:spcAft>
              <a:defRPr sz="4800" b="0">
                <a:solidFill>
                  <a:schemeClr val="tx1"/>
                </a:solidFill>
              </a:defRPr>
            </a:lvl1pPr>
            <a:lvl2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/>
            </a:lvl2pPr>
            <a:lvl3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3pPr>
            <a:lvl4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4pPr>
            <a:lvl5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5pPr>
          </a:lstStyle>
          <a:p>
            <a:pPr lvl="0"/>
            <a:r>
              <a:rPr lang="en-US"/>
              <a:t>Please insert quote here</a:t>
            </a:r>
          </a:p>
          <a:p>
            <a:pPr lvl="1"/>
            <a:r>
              <a:rPr lang="en-US"/>
              <a:t>Name, Author</a:t>
            </a:r>
          </a:p>
        </p:txBody>
      </p:sp>
      <p:sp>
        <p:nvSpPr>
          <p:cNvPr id="11" name="Quote marks">
            <a:extLst>
              <a:ext uri="{FF2B5EF4-FFF2-40B4-BE49-F238E27FC236}">
                <a16:creationId xmlns:a16="http://schemas.microsoft.com/office/drawing/2014/main" id="{916E4245-F21C-4EAB-8B26-FEA21C2606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ltGray">
          <a:xfrm>
            <a:off x="1058400" y="766763"/>
            <a:ext cx="907891" cy="647700"/>
          </a:xfrm>
          <a:custGeom>
            <a:avLst/>
            <a:gdLst>
              <a:gd name="connsiteX0" fmla="*/ 0 w 2619164"/>
              <a:gd name="connsiteY0" fmla="*/ 1868543 h 1868542"/>
              <a:gd name="connsiteX1" fmla="*/ 742610 w 2619164"/>
              <a:gd name="connsiteY1" fmla="*/ 0 h 1868542"/>
              <a:gd name="connsiteX2" fmla="*/ 1318210 w 2619164"/>
              <a:gd name="connsiteY2" fmla="*/ 0 h 1868542"/>
              <a:gd name="connsiteX3" fmla="*/ 742610 w 2619164"/>
              <a:gd name="connsiteY3" fmla="*/ 1868543 h 1868542"/>
              <a:gd name="connsiteX4" fmla="*/ 0 w 2619164"/>
              <a:gd name="connsiteY4" fmla="*/ 1868543 h 1868542"/>
              <a:gd name="connsiteX5" fmla="*/ 1300954 w 2619164"/>
              <a:gd name="connsiteY5" fmla="*/ 1868543 h 1868542"/>
              <a:gd name="connsiteX6" fmla="*/ 2043564 w 2619164"/>
              <a:gd name="connsiteY6" fmla="*/ 0 h 1868542"/>
              <a:gd name="connsiteX7" fmla="*/ 2619164 w 2619164"/>
              <a:gd name="connsiteY7" fmla="*/ 0 h 1868542"/>
              <a:gd name="connsiteX8" fmla="*/ 2043564 w 2619164"/>
              <a:gd name="connsiteY8" fmla="*/ 1868543 h 1868542"/>
              <a:gd name="connsiteX9" fmla="*/ 1300954 w 2619164"/>
              <a:gd name="connsiteY9" fmla="*/ 1868543 h 186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19164" h="1868542">
                <a:moveTo>
                  <a:pt x="0" y="1868543"/>
                </a:moveTo>
                <a:lnTo>
                  <a:pt x="742610" y="0"/>
                </a:lnTo>
                <a:lnTo>
                  <a:pt x="1318210" y="0"/>
                </a:lnTo>
                <a:lnTo>
                  <a:pt x="742610" y="1868543"/>
                </a:lnTo>
                <a:lnTo>
                  <a:pt x="0" y="1868543"/>
                </a:lnTo>
                <a:close/>
                <a:moveTo>
                  <a:pt x="1300954" y="1868543"/>
                </a:moveTo>
                <a:lnTo>
                  <a:pt x="2043564" y="0"/>
                </a:lnTo>
                <a:lnTo>
                  <a:pt x="2619164" y="0"/>
                </a:lnTo>
                <a:lnTo>
                  <a:pt x="2043564" y="1868543"/>
                </a:lnTo>
                <a:lnTo>
                  <a:pt x="1300954" y="1868543"/>
                </a:lnTo>
                <a:close/>
              </a:path>
            </a:pathLst>
          </a:custGeom>
          <a:gradFill>
            <a:gsLst>
              <a:gs pos="15000">
                <a:srgbClr val="00FFB9"/>
              </a:gs>
              <a:gs pos="80000">
                <a:srgbClr val="00E6DC"/>
              </a:gs>
            </a:gsLst>
            <a:lin ang="5400000" scaled="1"/>
          </a:gradFill>
          <a:ln w="615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AF2E271F-5AF7-408E-9752-03D1D6448EA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C4F35EF-AC94-4800-9CB7-CA49CAFDD24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CCC7FBE7-01B9-4EC8-8BE1-F416F7C5B7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3734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891">
          <p15:clr>
            <a:srgbClr val="65CEFF"/>
          </p15:clr>
        </p15:guide>
        <p15:guide id="5" orient="horz" pos="1073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3885">
          <p15:clr>
            <a:srgbClr val="65CEFF"/>
          </p15:clr>
        </p15:guide>
        <p15:guide id="8" orient="horz" pos="4157">
          <p15:clr>
            <a:srgbClr val="65CEFF"/>
          </p15:clr>
        </p15:guide>
      </p15:sldGuideLst>
    </p:ext>
  </p:extLst>
</p:sldLayout>
</file>

<file path=ppt/slideLayouts/slideLayout3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">
            <a:extLst>
              <a:ext uri="{FF2B5EF4-FFF2-40B4-BE49-F238E27FC236}">
                <a16:creationId xmlns:a16="http://schemas.microsoft.com/office/drawing/2014/main" id="{3A8C0A65-FABA-4781-9F01-D54558440B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162" y="-540000"/>
            <a:ext cx="9863138" cy="360000"/>
          </a:xfrm>
        </p:spPr>
        <p:txBody>
          <a:bodyPr/>
          <a:lstStyle>
            <a:lvl1pPr>
              <a:defRPr b="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py" descr="Quote text frame">
            <a:extLst>
              <a:ext uri="{FF2B5EF4-FFF2-40B4-BE49-F238E27FC236}">
                <a16:creationId xmlns:a16="http://schemas.microsoft.com/office/drawing/2014/main" id="{9E21D6DF-C9DB-4F02-863A-C5513347A27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1022400" y="1702799"/>
            <a:ext cx="9252760" cy="4104000"/>
          </a:xfrm>
        </p:spPr>
        <p:txBody>
          <a:bodyPr>
            <a:noAutofit/>
          </a:bodyPr>
          <a:lstStyle>
            <a:lvl1pPr marL="0">
              <a:lnSpc>
                <a:spcPct val="110000"/>
              </a:lnSpc>
              <a:spcAft>
                <a:spcPts val="0"/>
              </a:spcAft>
              <a:defRPr sz="4800" b="0">
                <a:solidFill>
                  <a:schemeClr val="tx2"/>
                </a:solidFill>
              </a:defRPr>
            </a:lvl1pPr>
            <a:lvl2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tx2"/>
                </a:solidFill>
              </a:defRPr>
            </a:lvl2pPr>
            <a:lvl3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4pPr>
            <a:lvl5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5pPr>
          </a:lstStyle>
          <a:p>
            <a:pPr lvl="0"/>
            <a:r>
              <a:rPr lang="en-US"/>
              <a:t>Please insert quote here</a:t>
            </a:r>
          </a:p>
          <a:p>
            <a:pPr lvl="1"/>
            <a:r>
              <a:rPr lang="en-US"/>
              <a:t>Name, Author</a:t>
            </a:r>
          </a:p>
        </p:txBody>
      </p:sp>
      <p:sp>
        <p:nvSpPr>
          <p:cNvPr id="12" name="Quote marks">
            <a:extLst>
              <a:ext uri="{FF2B5EF4-FFF2-40B4-BE49-F238E27FC236}">
                <a16:creationId xmlns:a16="http://schemas.microsoft.com/office/drawing/2014/main" id="{58EF2AB0-A78A-44C9-9A7D-F20D9ED854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ltGray">
          <a:xfrm>
            <a:off x="1058400" y="766763"/>
            <a:ext cx="907891" cy="647700"/>
          </a:xfrm>
          <a:custGeom>
            <a:avLst/>
            <a:gdLst>
              <a:gd name="connsiteX0" fmla="*/ 0 w 2619164"/>
              <a:gd name="connsiteY0" fmla="*/ 1868543 h 1868542"/>
              <a:gd name="connsiteX1" fmla="*/ 742610 w 2619164"/>
              <a:gd name="connsiteY1" fmla="*/ 0 h 1868542"/>
              <a:gd name="connsiteX2" fmla="*/ 1318210 w 2619164"/>
              <a:gd name="connsiteY2" fmla="*/ 0 h 1868542"/>
              <a:gd name="connsiteX3" fmla="*/ 742610 w 2619164"/>
              <a:gd name="connsiteY3" fmla="*/ 1868543 h 1868542"/>
              <a:gd name="connsiteX4" fmla="*/ 0 w 2619164"/>
              <a:gd name="connsiteY4" fmla="*/ 1868543 h 1868542"/>
              <a:gd name="connsiteX5" fmla="*/ 1300954 w 2619164"/>
              <a:gd name="connsiteY5" fmla="*/ 1868543 h 1868542"/>
              <a:gd name="connsiteX6" fmla="*/ 2043564 w 2619164"/>
              <a:gd name="connsiteY6" fmla="*/ 0 h 1868542"/>
              <a:gd name="connsiteX7" fmla="*/ 2619164 w 2619164"/>
              <a:gd name="connsiteY7" fmla="*/ 0 h 1868542"/>
              <a:gd name="connsiteX8" fmla="*/ 2043564 w 2619164"/>
              <a:gd name="connsiteY8" fmla="*/ 1868543 h 1868542"/>
              <a:gd name="connsiteX9" fmla="*/ 1300954 w 2619164"/>
              <a:gd name="connsiteY9" fmla="*/ 1868543 h 186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19164" h="1868542">
                <a:moveTo>
                  <a:pt x="0" y="1868543"/>
                </a:moveTo>
                <a:lnTo>
                  <a:pt x="742610" y="0"/>
                </a:lnTo>
                <a:lnTo>
                  <a:pt x="1318210" y="0"/>
                </a:lnTo>
                <a:lnTo>
                  <a:pt x="742610" y="1868543"/>
                </a:lnTo>
                <a:lnTo>
                  <a:pt x="0" y="1868543"/>
                </a:lnTo>
                <a:close/>
                <a:moveTo>
                  <a:pt x="1300954" y="1868543"/>
                </a:moveTo>
                <a:lnTo>
                  <a:pt x="2043564" y="0"/>
                </a:lnTo>
                <a:lnTo>
                  <a:pt x="2619164" y="0"/>
                </a:lnTo>
                <a:lnTo>
                  <a:pt x="2043564" y="1868543"/>
                </a:lnTo>
                <a:lnTo>
                  <a:pt x="1300954" y="1868543"/>
                </a:lnTo>
                <a:close/>
              </a:path>
            </a:pathLst>
          </a:custGeom>
          <a:gradFill>
            <a:gsLst>
              <a:gs pos="15000">
                <a:srgbClr val="00FFB9"/>
              </a:gs>
              <a:gs pos="80000">
                <a:srgbClr val="00E6DC"/>
              </a:gs>
            </a:gsLst>
            <a:lin ang="5400000" scaled="1"/>
          </a:gradFill>
          <a:ln w="615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4" name="Siemens Logo" descr="Siemens logo">
            <a:extLst>
              <a:ext uri="{FF2B5EF4-FFF2-40B4-BE49-F238E27FC236}">
                <a16:creationId xmlns:a16="http://schemas.microsoft.com/office/drawing/2014/main" id="{F8D833B7-9866-4D2D-AEB7-012D6DDE2A3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6AEDD147-ACC0-4A9C-9043-90612765C0F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4131F54F-C70B-4435-91E6-F995F83E6C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4065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891">
          <p15:clr>
            <a:srgbClr val="65CEFF"/>
          </p15:clr>
        </p15:guide>
        <p15:guide id="5" orient="horz" pos="1073">
          <p15:clr>
            <a:srgbClr val="65CEFF"/>
          </p15:clr>
        </p15:guide>
        <p15:guide id="6" orient="horz" pos="2206">
          <p15:clr>
            <a:srgbClr val="65CEFF"/>
          </p15:clr>
        </p15:guide>
        <p15:guide id="7" orient="horz" pos="2343">
          <p15:clr>
            <a:srgbClr val="65CEFF"/>
          </p15:clr>
        </p15:guide>
        <p15:guide id="8" orient="horz" pos="3658">
          <p15:clr>
            <a:srgbClr val="65CEFF"/>
          </p15:clr>
        </p15:guide>
        <p15:guide id="9" orient="horz" pos="3885">
          <p15:clr>
            <a:srgbClr val="65CEFF"/>
          </p15:clr>
        </p15:guide>
        <p15:guide id="10" orient="horz" pos="4157">
          <p15:clr>
            <a:srgbClr val="65CEFF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231106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16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12184751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tatement text fram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986400" y="1270799"/>
            <a:ext cx="10800000" cy="4536000"/>
          </a:xfrm>
        </p:spPr>
        <p:txBody>
          <a:bodyPr lIns="0" tIns="0" rIns="0" bIns="0" anchor="t">
            <a:noAutofit/>
          </a:bodyPr>
          <a:lstStyle>
            <a:lvl1pPr>
              <a:lnSpc>
                <a:spcPct val="90000"/>
              </a:lnSpc>
              <a:defRPr sz="8000" b="0">
                <a:gradFill>
                  <a:gsLst>
                    <a:gs pos="20000">
                      <a:srgbClr val="00FFB9"/>
                    </a:gs>
                    <a:gs pos="70000">
                      <a:srgbClr val="00E6DC"/>
                    </a:gs>
                  </a:gsLst>
                  <a:lin ang="0" scaled="1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4" name="Siemens Logo" descr="Siemens logo">
            <a:extLst>
              <a:ext uri="{FF2B5EF4-FFF2-40B4-BE49-F238E27FC236}">
                <a16:creationId xmlns:a16="http://schemas.microsoft.com/office/drawing/2014/main" id="{0EF6BB07-4F4E-4859-9572-DA63E35B93A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09BD8BE5-BFF2-469D-8B93-9556FCC45CF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F9372441-FA7E-4481-BBC2-24CB6D301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8346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801">
          <p15:clr>
            <a:srgbClr val="65CEFF"/>
          </p15:clr>
        </p15:guide>
        <p15:guide id="5" orient="horz" pos="3658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tatement text fram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986400" y="1271538"/>
            <a:ext cx="10800000" cy="4536000"/>
          </a:xfrm>
        </p:spPr>
        <p:txBody>
          <a:bodyPr lIns="0" tIns="0" rIns="0" bIns="0" anchor="t">
            <a:noAutofit/>
          </a:bodyPr>
          <a:lstStyle>
            <a:lvl1pPr>
              <a:lnSpc>
                <a:spcPct val="90000"/>
              </a:lnSpc>
              <a:defRPr sz="8000" b="0">
                <a:gradFill>
                  <a:gsLst>
                    <a:gs pos="20000">
                      <a:srgbClr val="00FFB9"/>
                    </a:gs>
                    <a:gs pos="70000">
                      <a:srgbClr val="00E6DC"/>
                    </a:gs>
                  </a:gsLst>
                  <a:lin ang="0" scaled="1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4" name="Siemens Logo" descr="Siemens logo">
            <a:extLst>
              <a:ext uri="{FF2B5EF4-FFF2-40B4-BE49-F238E27FC236}">
                <a16:creationId xmlns:a16="http://schemas.microsoft.com/office/drawing/2014/main" id="{F8D833B7-9866-4D2D-AEB7-012D6DDE2A3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9F9E844-3827-4B6C-9CB5-13C9A70DCD4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D52C2AF7-8539-453F-BD56-35B696DB2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7451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801">
          <p15:clr>
            <a:srgbClr val="65CEFF"/>
          </p15:clr>
        </p15:guide>
        <p15:guide id="5" orient="horz" pos="3658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" descr="Slide headline">
            <a:extLst>
              <a:ext uri="{FF2B5EF4-FFF2-40B4-BE49-F238E27FC236}">
                <a16:creationId xmlns:a16="http://schemas.microsoft.com/office/drawing/2014/main" id="{B29E3DA4-014E-4F3D-8186-84366ADFCB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58400" y="1234800"/>
            <a:ext cx="9216000" cy="1162523"/>
          </a:xfrm>
          <a:noFill/>
        </p:spPr>
        <p:txBody>
          <a:bodyPr wrap="square" lIns="0" tIns="54000" rIns="0" bIns="0" anchor="t" anchorCtr="0">
            <a:spAutoFit/>
          </a:bodyPr>
          <a:lstStyle>
            <a:lvl1pPr marL="0">
              <a:defRPr sz="8000">
                <a:solidFill>
                  <a:schemeClr val="tx1"/>
                </a:solidFill>
              </a:defRPr>
            </a:lvl1pPr>
          </a:lstStyle>
          <a:p>
            <a:r>
              <a:rPr lang="en-US"/>
              <a:t>Contact</a:t>
            </a:r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1058400" y="2397324"/>
            <a:ext cx="9216000" cy="3409751"/>
          </a:xfrm>
          <a:prstGeom prst="rect">
            <a:avLst/>
          </a:prstGeom>
        </p:spPr>
        <p:txBody>
          <a:bodyPr tIns="108000">
            <a:noAutofit/>
          </a:bodyPr>
          <a:lstStyle>
            <a:lvl1pPr marL="0" indent="0" algn="l">
              <a:spcAft>
                <a:spcPts val="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1">
                <a:solidFill>
                  <a:schemeClr val="tx1"/>
                </a:solidFill>
              </a:defRPr>
            </a:lvl2pPr>
            <a:lvl3pPr marL="144000" indent="-144000" algn="l">
              <a:spcAft>
                <a:spcPts val="0"/>
              </a:spcAft>
              <a:buFont typeface="Arial" panose="020B0604020202020204" pitchFamily="34" charset="0"/>
              <a:buChar char="•"/>
              <a:defRPr sz="1400" b="0"/>
            </a:lvl3pPr>
            <a:lvl4pPr marL="0" indent="0" algn="l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1"/>
            </a:lvl4pPr>
            <a:lvl5pPr marL="144000" indent="-144000" algn="l"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>
                <a:solidFill>
                  <a:schemeClr val="tx1"/>
                </a:solidFill>
              </a:defRPr>
            </a:lvl5pPr>
            <a:lvl6pPr marL="36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6pPr>
            <a:lvl7pPr marL="360000" indent="-180000" algn="l"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/>
            </a:lvl7pPr>
            <a:lvl8pPr marL="54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8pPr>
            <a:lvl9pPr marL="540000" indent="-180000" algn="l"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/>
            </a:lvl9pPr>
          </a:lstStyle>
          <a:p>
            <a:pPr lvl="0"/>
            <a:r>
              <a:rPr lang="en-US"/>
              <a:t>Click to edit the contact</a:t>
            </a:r>
          </a:p>
          <a:p>
            <a:pPr lvl="1"/>
            <a:r>
              <a:rPr lang="en-US"/>
              <a:t>Name etc.</a:t>
            </a:r>
          </a:p>
          <a:p>
            <a:pPr lvl="2"/>
            <a:r>
              <a:rPr lang="en-US"/>
              <a:t>Skills etc.</a:t>
            </a:r>
          </a:p>
          <a:p>
            <a:pPr lvl="3"/>
            <a:r>
              <a:rPr lang="en-US"/>
              <a:t>Name etc. sublevel</a:t>
            </a:r>
          </a:p>
          <a:p>
            <a:pPr lvl="4"/>
            <a:r>
              <a:rPr lang="en-US"/>
              <a:t>Skills etc. sublevel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5FD2C39E-5D81-4A0E-9F45-90932890088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8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279A350-3BB2-4CA2-A422-8F5A951F6F6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9" name="Slide Number Placeholder">
            <a:extLst>
              <a:ext uri="{FF2B5EF4-FFF2-40B4-BE49-F238E27FC236}">
                <a16:creationId xmlns:a16="http://schemas.microsoft.com/office/drawing/2014/main" id="{CFF9630D-791D-45AE-8E5E-36F747F599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6978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778">
          <p15:clr>
            <a:srgbClr val="65CEFF"/>
          </p15:clr>
        </p15:guide>
        <p15:guide id="5" orient="horz" pos="3658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able of contents / Agenda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6495290-0795-4AB1-8AEA-2BB7867836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6" name="Slide Number Placeholder" descr="Page number">
            <a:extLst>
              <a:ext uri="{FF2B5EF4-FFF2-40B4-BE49-F238E27FC236}">
                <a16:creationId xmlns:a16="http://schemas.microsoft.com/office/drawing/2014/main" id="{E8FC1C65-873A-4B8F-BB57-51EEBC35A1A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0023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3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ull bleed color Deep Blue (with key visual)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gnisphere">
            <a:extLst>
              <a:ext uri="{FF2B5EF4-FFF2-40B4-BE49-F238E27FC236}">
                <a16:creationId xmlns:a16="http://schemas.microsoft.com/office/drawing/2014/main" id="{AE83F1C5-95B7-47C3-B837-8191D1E397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6495290-0795-4AB1-8AEA-2BB7867836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6" name="Slide Number Placeholder" descr="Page number">
            <a:extLst>
              <a:ext uri="{FF2B5EF4-FFF2-40B4-BE49-F238E27FC236}">
                <a16:creationId xmlns:a16="http://schemas.microsoft.com/office/drawing/2014/main" id="{E8FC1C65-873A-4B8F-BB57-51EEBC35A1A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4824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3705">
          <p15:clr>
            <a:srgbClr val="65CEFF"/>
          </p15:clr>
        </p15:guide>
        <p15:guide id="5" pos="3978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3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ull bleed color Gradient (with key visual)">
    <p:bg>
      <p:bgPr>
        <a:gradFill>
          <a:gsLst>
            <a:gs pos="33000">
              <a:schemeClr val="accent6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gnisphere">
            <a:extLst>
              <a:ext uri="{FF2B5EF4-FFF2-40B4-BE49-F238E27FC236}">
                <a16:creationId xmlns:a16="http://schemas.microsoft.com/office/drawing/2014/main" id="{E2F7C1AE-8376-445B-98CD-DBE6E96E38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 bwMode="invGray">
          <a:xfrm>
            <a:off x="692" y="0"/>
            <a:ext cx="12190615" cy="6858000"/>
          </a:xfrm>
          <a:prstGeom prst="rect">
            <a:avLst/>
          </a:prstGeom>
        </p:spPr>
      </p:pic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4BECE54-DDA8-4D2C-8A02-4C8E3E1585E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6" name="Slide Number Placeholder" descr="Page number">
            <a:extLst>
              <a:ext uri="{FF2B5EF4-FFF2-40B4-BE49-F238E27FC236}">
                <a16:creationId xmlns:a16="http://schemas.microsoft.com/office/drawing/2014/main" id="{07B7E75B-80B4-49F8-AA70-A41C9D89685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7959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3705">
          <p15:clr>
            <a:srgbClr val="65CEFF"/>
          </p15:clr>
        </p15:guide>
        <p15:guide id="5" pos="3978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3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3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Full bleed color Deep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6495290-0795-4AB1-8AEA-2BB7867836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8FC1C65-873A-4B8F-BB57-51EEBC35A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AD4A512C-3700-804E-FE29-CFDC0A1728A2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800"/>
            <a:ext cx="9863235" cy="4752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buClr>
                <a:schemeClr val="tx1"/>
              </a:buClr>
              <a:defRPr/>
            </a:lvl1pPr>
            <a:lvl2pPr marL="0" indent="0">
              <a:buClr>
                <a:schemeClr val="tx1"/>
              </a:buClr>
              <a:buNone/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  <a:lvl6pPr>
              <a:buClr>
                <a:schemeClr val="tx1"/>
              </a:buClr>
              <a:defRPr/>
            </a:lvl6pPr>
            <a:lvl7pPr>
              <a:buClr>
                <a:schemeClr val="tx1"/>
              </a:buClr>
              <a:defRPr/>
            </a:lvl7pPr>
            <a:lvl8pPr>
              <a:buClr>
                <a:schemeClr val="tx1"/>
              </a:buClr>
              <a:defRPr/>
            </a:lvl8pPr>
            <a:lvl9pPr>
              <a:buClr>
                <a:schemeClr val="tx1"/>
              </a:buClr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386085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3705">
          <p15:clr>
            <a:srgbClr val="65CEFF"/>
          </p15:clr>
        </p15:guide>
        <p15:guide id="5" pos="3978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3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ndex / Agenda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AB400EC0-C78D-42DD-85FB-5ED577185C1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ECC862BC-DAD1-4697-11EF-AA878F4DA956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5470526" cy="4752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buClr>
                <a:schemeClr val="tx1"/>
              </a:buClr>
              <a:defRPr/>
            </a:lvl1pPr>
            <a:lvl2pPr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  <a:lvl6pPr>
              <a:buClr>
                <a:schemeClr val="tx1"/>
              </a:buClr>
              <a:defRPr/>
            </a:lvl6pPr>
            <a:lvl7pPr>
              <a:buClr>
                <a:schemeClr val="tx1"/>
              </a:buClr>
              <a:defRPr/>
            </a:lvl7pPr>
            <a:lvl8pPr>
              <a:buClr>
                <a:schemeClr val="tx1"/>
              </a:buClr>
              <a:defRPr/>
            </a:lvl8pPr>
            <a:lvl9pPr>
              <a:buClr>
                <a:schemeClr val="tx1"/>
              </a:buCl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5" name="Copy 2" descr="Content text frame">
            <a:extLst>
              <a:ext uri="{FF2B5EF4-FFF2-40B4-BE49-F238E27FC236}">
                <a16:creationId xmlns:a16="http://schemas.microsoft.com/office/drawing/2014/main" id="{D1DB5CE1-2099-3C95-D56B-12D77C5354FF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6315075" y="1414800"/>
            <a:ext cx="5465763" cy="4752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buClr>
                <a:schemeClr val="tx1"/>
              </a:buClr>
              <a:defRPr/>
            </a:lvl1pPr>
            <a:lvl2pPr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  <a:lvl6pPr>
              <a:buClr>
                <a:schemeClr val="tx1"/>
              </a:buClr>
              <a:defRPr/>
            </a:lvl6pPr>
            <a:lvl7pPr>
              <a:buClr>
                <a:schemeClr val="tx1"/>
              </a:buClr>
              <a:defRPr/>
            </a:lvl7pPr>
            <a:lvl8pPr>
              <a:buClr>
                <a:schemeClr val="tx1"/>
              </a:buClr>
              <a:defRPr/>
            </a:lvl8pPr>
            <a:lvl9pPr>
              <a:buClr>
                <a:schemeClr val="tx1"/>
              </a:buCl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</p:spTree>
    <p:extLst>
      <p:ext uri="{BB962C8B-B14F-4D97-AF65-F5344CB8AC3E}">
        <p14:creationId xmlns:p14="http://schemas.microsoft.com/office/powerpoint/2010/main" val="12111885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5" pos="3978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19" pos="4248">
          <p15:clr>
            <a:srgbClr val="65CEFF"/>
          </p15:clr>
        </p15:guide>
      </p15:sldGuideLst>
    </p:ext>
  </p:extLst>
</p:sldLayout>
</file>

<file path=ppt/slideLayouts/slideLayout3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670C6E6A-0191-4020-A084-BB23C7AE6B0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11491384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092D1760-10AA-43FB-AC0B-074FF500719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12919018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36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661993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36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36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14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19994284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BC293230-94BC-41FA-A2D9-E9259B125F8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28500200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8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20319456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6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40820764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4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31820089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8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14161122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6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32899694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4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40648433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8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11827733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6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27605893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4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17394096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48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477328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2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2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/>
              <a:t>Subhead for headline size 18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46D369A7-07BD-4B91-9E53-807AAAF0C30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9126653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8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21766355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6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3907732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4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30580758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8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33130238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6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29174126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4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22375823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8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32726993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6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11217558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4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34092339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8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28100417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231106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16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DC2D4109-C5C2-42BB-B5A0-2F6793388E2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4848920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6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17990434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4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7784701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8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27800962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6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33490804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4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31107711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8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32032800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6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20672559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4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42379689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48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477328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/>
              <a:t>Subhead for headline size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29004137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231106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35419703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36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661993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3600" b="0">
                <a:solidFill>
                  <a:schemeClr val="tx2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36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2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14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298AE3DB-A74B-4AD6-A37C-FBCFB647B93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11906047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36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661993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36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36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36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29183764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48pt">
    <p:bg>
      <p:bgPr>
        <a:gradFill flip="none" rotWithShape="1">
          <a:gsLst>
            <a:gs pos="40000">
              <a:schemeClr val="bg2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radient cover">
            <a:extLst>
              <a:ext uri="{FF2B5EF4-FFF2-40B4-BE49-F238E27FC236}">
                <a16:creationId xmlns:a16="http://schemas.microsoft.com/office/drawing/2014/main" id="{6FD70AD7-1356-4F56-BCF5-60206B8893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502025"/>
            <a:ext cx="12192000" cy="3355975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bg2">
                  <a:alpha val="0"/>
                </a:schemeClr>
              </a:gs>
              <a:gs pos="40000">
                <a:schemeClr val="bg2">
                  <a:alpha val="5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/>
          </a:p>
        </p:txBody>
      </p:sp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477328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/>
              <a:t>Subhead for headline size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26379860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40pt">
    <p:bg>
      <p:bgPr>
        <a:gradFill flip="none" rotWithShape="1">
          <a:gsLst>
            <a:gs pos="40000">
              <a:schemeClr val="bg2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radient cover">
            <a:extLst>
              <a:ext uri="{FF2B5EF4-FFF2-40B4-BE49-F238E27FC236}">
                <a16:creationId xmlns:a16="http://schemas.microsoft.com/office/drawing/2014/main" id="{BC751AD9-F368-4030-BEF3-878CBEED0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502025"/>
            <a:ext cx="12192000" cy="3355975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bg2">
                  <a:alpha val="0"/>
                </a:schemeClr>
              </a:gs>
              <a:gs pos="40000">
                <a:schemeClr val="bg2">
                  <a:alpha val="5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/>
          </a:p>
        </p:txBody>
      </p:sp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231106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13172963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36pt">
    <p:bg>
      <p:bgPr>
        <a:gradFill flip="none" rotWithShape="1">
          <a:gsLst>
            <a:gs pos="40000">
              <a:schemeClr val="bg2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radient cover">
            <a:extLst>
              <a:ext uri="{FF2B5EF4-FFF2-40B4-BE49-F238E27FC236}">
                <a16:creationId xmlns:a16="http://schemas.microsoft.com/office/drawing/2014/main" id="{0F638833-9358-4A10-8860-60EC0C65D9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502025"/>
            <a:ext cx="12192000" cy="3355975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bg2">
                  <a:alpha val="0"/>
                </a:schemeClr>
              </a:gs>
              <a:gs pos="40000">
                <a:schemeClr val="bg2">
                  <a:alpha val="5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/>
          </a:p>
        </p:txBody>
      </p:sp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661993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36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36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36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23901167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48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477328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2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2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/>
              <a:t>Subhead for headline size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46D369A7-07BD-4B91-9E53-807AAAF0C30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16533281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231106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DC2D4109-C5C2-42BB-B5A0-2F6793388E2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30681780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36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661993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3600" b="0">
                <a:solidFill>
                  <a:schemeClr val="tx2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36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2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36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298AE3DB-A74B-4AD6-A37C-FBCFB647B93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29900302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462213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399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DBCA456-A643-45C8-9383-5A06099EB6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/>
              <a:t>Restricted | © Siemens 2024 | Siemens Digital Industries Software | Where today meets tomorrow.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5B05DC85-FD3C-4245-83A1-F6197CB9E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9191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769989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2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21031E7D-E514-484A-9CCD-52A9C22222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/>
              <a:t>Restricted | © Siemens 2024 | Siemens Digital Industries Software | Where today meets tomorrow.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447F428C-5AA7-413C-A721-B7AADDF8B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5193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7"/>
            <a:ext cx="9288000" cy="1930121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498F1A9-6241-4523-AFBC-C74F3AA4AC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39240" cy="547200"/>
          </a:xfrm>
        </p:spPr>
        <p:txBody>
          <a:bodyPr/>
          <a:lstStyle/>
          <a:p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267619FE-01EE-4013-B481-A8C505C5D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0915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462213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399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32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DBCA456-A643-45C8-9383-5A06099EB6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/>
              <a:t>Restricted | © Siemens 2024 | MM-DD-2024 | Siemens Digital Industries Software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5B05DC85-FD3C-4245-83A1-F6197CB9E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29905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color 80p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lor Stage">
            <a:extLst>
              <a:ext uri="{FF2B5EF4-FFF2-40B4-BE49-F238E27FC236}">
                <a16:creationId xmlns:a16="http://schemas.microsoft.com/office/drawing/2014/main" id="{A71FD435-3CF0-4700-A204-51B8FECDB0E5}"/>
              </a:ext>
            </a:extLst>
          </p:cNvPr>
          <p:cNvSpPr/>
          <p:nvPr userDrawn="1"/>
        </p:nvSpPr>
        <p:spPr bwMode="hidden">
          <a:xfrm>
            <a:off x="0" y="0"/>
            <a:ext cx="12192000" cy="6166800"/>
          </a:xfrm>
          <a:prstGeom prst="rect">
            <a:avLst/>
          </a:prstGeom>
          <a:solidFill>
            <a:srgbClr val="00FF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/>
          </a:p>
        </p:txBody>
      </p:sp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462213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399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BDD73C6A-6099-483E-9C34-F604024F257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DBCA456-A643-45C8-9383-5A06099EB6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5B05DC85-FD3C-4245-83A1-F6197CB9E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958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color 60p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lor Stage">
            <a:extLst>
              <a:ext uri="{FF2B5EF4-FFF2-40B4-BE49-F238E27FC236}">
                <a16:creationId xmlns:a16="http://schemas.microsoft.com/office/drawing/2014/main" id="{A236A90B-8F03-45C0-87DD-5479E8376B64}"/>
              </a:ext>
            </a:extLst>
          </p:cNvPr>
          <p:cNvSpPr/>
          <p:nvPr userDrawn="1"/>
        </p:nvSpPr>
        <p:spPr bwMode="hidden">
          <a:xfrm>
            <a:off x="0" y="0"/>
            <a:ext cx="12192000" cy="6166800"/>
          </a:xfrm>
          <a:prstGeom prst="rect">
            <a:avLst/>
          </a:prstGeom>
          <a:solidFill>
            <a:srgbClr val="00E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/>
          </a:p>
        </p:txBody>
      </p:sp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769989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2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ECFA8B97-DE99-4B15-8C8C-3748FA022B7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21031E7D-E514-484A-9CCD-52A9C22222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447F428C-5AA7-413C-A721-B7AADDF8B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2184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color 40p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lor Stage">
            <a:extLst>
              <a:ext uri="{FF2B5EF4-FFF2-40B4-BE49-F238E27FC236}">
                <a16:creationId xmlns:a16="http://schemas.microsoft.com/office/drawing/2014/main" id="{40C63E25-48A4-43B2-BEE6-D2FE79309C83}"/>
              </a:ext>
            </a:extLst>
          </p:cNvPr>
          <p:cNvSpPr/>
          <p:nvPr userDrawn="1"/>
        </p:nvSpPr>
        <p:spPr bwMode="hidden">
          <a:xfrm>
            <a:off x="0" y="0"/>
            <a:ext cx="12192000" cy="6166800"/>
          </a:xfrm>
          <a:prstGeom prst="rect">
            <a:avLst/>
          </a:prstGeom>
          <a:gradFill>
            <a:gsLst>
              <a:gs pos="40000">
                <a:srgbClr val="00FFB9"/>
              </a:gs>
              <a:gs pos="100000">
                <a:srgbClr val="00E6DC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EN"/>
          </a:p>
        </p:txBody>
      </p:sp>
      <p:sp>
        <p:nvSpPr>
          <p:cNvPr id="9" name="Color Stage">
            <a:extLst>
              <a:ext uri="{FF2B5EF4-FFF2-40B4-BE49-F238E27FC236}">
                <a16:creationId xmlns:a16="http://schemas.microsoft.com/office/drawing/2014/main" id="{0C524D66-9942-450A-A90F-E7A0CC42EC73}"/>
              </a:ext>
            </a:extLst>
          </p:cNvPr>
          <p:cNvSpPr/>
          <p:nvPr userDrawn="1"/>
        </p:nvSpPr>
        <p:spPr>
          <a:xfrm>
            <a:off x="0" y="1414463"/>
            <a:ext cx="12192000" cy="4752337"/>
          </a:xfrm>
          <a:prstGeom prst="rect">
            <a:avLst/>
          </a:prstGeom>
          <a:gradFill flip="none" rotWithShape="1">
            <a:gsLst>
              <a:gs pos="0">
                <a:srgbClr val="00FFB9"/>
              </a:gs>
              <a:gs pos="100000">
                <a:schemeClr val="bg2">
                  <a:alpha val="0"/>
                </a:schemeClr>
              </a:gs>
              <a:gs pos="40000">
                <a:srgbClr val="00FFB9">
                  <a:alpha val="50000"/>
                </a:srgb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de-DE"/>
          </a:p>
        </p:txBody>
      </p:sp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7"/>
            <a:ext cx="9288000" cy="1930121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CCD0B8A8-7DE9-432C-82EA-6468E4BB565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498F1A9-6241-4523-AFBC-C74F3AA4AC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39240" cy="547200"/>
          </a:xfrm>
        </p:spPr>
        <p:txBody>
          <a:bodyPr/>
          <a:lstStyle/>
          <a:p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267619FE-01EE-4013-B481-A8C505C5D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4996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462213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7"/>
            <a:ext cx="9288000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4FC1DCA2-253A-4E87-91E4-D402488C8D7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DBCA456-A643-45C8-9383-5A06099EB6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5B05DC85-FD3C-4245-83A1-F6197CB9E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8275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769989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1"/>
            <a:ext cx="9288000" cy="16226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543E2CC-A901-4194-A712-51CE520302B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21031E7D-E514-484A-9CCD-52A9C22222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447F428C-5AA7-413C-A721-B7AADDF8B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1518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399" y="1414463"/>
            <a:ext cx="11370437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2A2349A4-4A97-42CC-AE59-7EDEE385EDF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498F1A9-6241-4523-AFBC-C74F3AA4AC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3924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267619FE-01EE-4013-B481-A8C505C5D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3203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 / Agenda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py 1" descr="Agenda text frame">
            <a:extLst>
              <a:ext uri="{FF2B5EF4-FFF2-40B4-BE49-F238E27FC236}">
                <a16:creationId xmlns:a16="http://schemas.microsoft.com/office/drawing/2014/main" id="{0E701EC8-7FC1-42BE-915D-048C74A40E0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black">
          <a:xfrm>
            <a:off x="411163" y="1414463"/>
            <a:ext cx="7199311" cy="4751387"/>
          </a:xfrm>
        </p:spPr>
        <p:txBody>
          <a:bodyPr/>
          <a:lstStyle>
            <a:lvl1pPr defTabSz="360000">
              <a:spcAft>
                <a:spcPts val="900"/>
              </a:spcAft>
              <a:tabLst>
                <a:tab pos="7200000" algn="r"/>
              </a:tabLst>
              <a:defRPr/>
            </a:lvl1pPr>
            <a:lvl2pPr defTabSz="360000">
              <a:spcAft>
                <a:spcPts val="900"/>
              </a:spcAft>
              <a:tabLst>
                <a:tab pos="7200000" algn="r"/>
              </a:tabLst>
              <a:defRPr/>
            </a:lvl2pPr>
            <a:lvl3pPr marL="180000" defTabSz="360000">
              <a:spcAft>
                <a:spcPts val="900"/>
              </a:spcAft>
              <a:tabLst>
                <a:tab pos="7200000" algn="r"/>
              </a:tabLst>
              <a:defRPr b="1"/>
            </a:lvl3pPr>
            <a:lvl4pPr marL="360000" defTabSz="360000">
              <a:spcAft>
                <a:spcPts val="900"/>
              </a:spcAft>
              <a:tabLst>
                <a:tab pos="7200000" algn="r"/>
              </a:tabLst>
              <a:defRPr/>
            </a:lvl4pPr>
            <a:lvl5pPr marL="360000" defTabSz="360000">
              <a:spcAft>
                <a:spcPts val="900"/>
              </a:spcAft>
              <a:tabLst>
                <a:tab pos="7200000" algn="r"/>
              </a:tabLst>
              <a:defRPr b="1"/>
            </a:lvl5pPr>
            <a:lvl6pPr marL="180000" defTabSz="360000">
              <a:spcAft>
                <a:spcPts val="600"/>
              </a:spcAft>
              <a:tabLst>
                <a:tab pos="7200000" algn="r"/>
              </a:tabLst>
              <a:defRPr sz="1600"/>
            </a:lvl6pPr>
            <a:lvl7pPr marL="180000" defTabSz="360000">
              <a:spcAft>
                <a:spcPts val="600"/>
              </a:spcAft>
              <a:tabLst>
                <a:tab pos="7200000" algn="r"/>
              </a:tabLst>
              <a:defRPr sz="1600" b="1"/>
            </a:lvl7pPr>
            <a:lvl8pPr marL="360000" defTabSz="360000">
              <a:spcAft>
                <a:spcPts val="600"/>
              </a:spcAft>
              <a:tabLst>
                <a:tab pos="7200000" algn="r"/>
              </a:tabLst>
              <a:defRPr sz="1600"/>
            </a:lvl8pPr>
            <a:lvl9pPr marL="360000" defTabSz="360000">
              <a:spcAft>
                <a:spcPts val="600"/>
              </a:spcAft>
              <a:tabLst>
                <a:tab pos="7200000" algn="r"/>
              </a:tabLst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E73DB6A8-F91C-4B87-ACAA-19A2D5EA21E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0599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20" pos="4794">
          <p15:clr>
            <a:srgbClr val="65CEFF"/>
          </p15:clr>
        </p15:guide>
      </p15:sldGuideLst>
    </p:ext>
  </p:extLst>
</p:sldLayout>
</file>

<file path=ppt/slideLayouts/slideLayout3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 / Agenda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py 1" descr="Agenda text frame">
            <a:extLst>
              <a:ext uri="{FF2B5EF4-FFF2-40B4-BE49-F238E27FC236}">
                <a16:creationId xmlns:a16="http://schemas.microsoft.com/office/drawing/2014/main" id="{0E701EC8-7FC1-42BE-915D-048C74A40E0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black">
          <a:xfrm>
            <a:off x="411163" y="1414463"/>
            <a:ext cx="5903912" cy="4751387"/>
          </a:xfrm>
        </p:spPr>
        <p:txBody>
          <a:bodyPr/>
          <a:lstStyle>
            <a:lvl1pPr>
              <a:spcAft>
                <a:spcPts val="900"/>
              </a:spcAft>
              <a:tabLst>
                <a:tab pos="5902325" algn="r"/>
              </a:tabLst>
              <a:defRPr/>
            </a:lvl1pPr>
            <a:lvl2pPr>
              <a:spcAft>
                <a:spcPts val="900"/>
              </a:spcAft>
              <a:buClr>
                <a:schemeClr val="tx1"/>
              </a:buClr>
              <a:tabLst>
                <a:tab pos="5902325" algn="r"/>
              </a:tabLst>
              <a:defRPr/>
            </a:lvl2pPr>
            <a:lvl3pPr marL="180000">
              <a:spcAft>
                <a:spcPts val="900"/>
              </a:spcAft>
              <a:buClr>
                <a:schemeClr val="tx1"/>
              </a:buClr>
              <a:tabLst>
                <a:tab pos="5902325" algn="r"/>
              </a:tabLst>
              <a:defRPr b="1"/>
            </a:lvl3pPr>
            <a:lvl4pPr marL="360000">
              <a:spcAft>
                <a:spcPts val="900"/>
              </a:spcAft>
              <a:buClr>
                <a:schemeClr val="tx1"/>
              </a:buClr>
              <a:tabLst>
                <a:tab pos="5902325" algn="r"/>
              </a:tabLst>
              <a:defRPr/>
            </a:lvl4pPr>
            <a:lvl5pPr marL="360000">
              <a:spcAft>
                <a:spcPts val="900"/>
              </a:spcAft>
              <a:buClr>
                <a:schemeClr val="tx1"/>
              </a:buClr>
              <a:tabLst>
                <a:tab pos="5902325" algn="r"/>
              </a:tabLst>
              <a:defRPr b="1"/>
            </a:lvl5pPr>
            <a:lvl6pPr marL="180000">
              <a:spcAft>
                <a:spcPts val="600"/>
              </a:spcAft>
              <a:buClr>
                <a:schemeClr val="tx1"/>
              </a:buClr>
              <a:tabLst>
                <a:tab pos="5902325" algn="r"/>
              </a:tabLst>
              <a:defRPr sz="1600"/>
            </a:lvl6pPr>
            <a:lvl7pPr marL="180000">
              <a:spcAft>
                <a:spcPts val="600"/>
              </a:spcAft>
              <a:buClr>
                <a:schemeClr val="tx1"/>
              </a:buClr>
              <a:tabLst>
                <a:tab pos="5902325" algn="r"/>
              </a:tabLst>
              <a:defRPr sz="1600" b="1"/>
            </a:lvl7pPr>
            <a:lvl8pPr marL="360000">
              <a:spcAft>
                <a:spcPts val="600"/>
              </a:spcAft>
              <a:buClr>
                <a:schemeClr val="tx1"/>
              </a:buClr>
              <a:tabLst>
                <a:tab pos="5902325" algn="r"/>
              </a:tabLst>
              <a:defRPr sz="1600"/>
            </a:lvl8pPr>
            <a:lvl9pPr marL="360000">
              <a:spcAft>
                <a:spcPts val="600"/>
              </a:spcAft>
              <a:buClr>
                <a:schemeClr val="tx1"/>
              </a:buClr>
              <a:tabLst>
                <a:tab pos="5902325" algn="r"/>
              </a:tabLst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12" name="Copy 2" descr="Agenda text frame">
            <a:extLst>
              <a:ext uri="{FF2B5EF4-FFF2-40B4-BE49-F238E27FC236}">
                <a16:creationId xmlns:a16="http://schemas.microsoft.com/office/drawing/2014/main" id="{F3AAF44F-3461-47E2-8680-A8CD085220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black">
          <a:xfrm>
            <a:off x="6743700" y="1414463"/>
            <a:ext cx="5043488" cy="4751387"/>
          </a:xfrm>
        </p:spPr>
        <p:txBody>
          <a:bodyPr/>
          <a:lstStyle>
            <a:lvl1pPr>
              <a:spcAft>
                <a:spcPts val="900"/>
              </a:spcAft>
              <a:tabLst>
                <a:tab pos="5040000" algn="r"/>
              </a:tabLst>
              <a:defRPr/>
            </a:lvl1pPr>
            <a:lvl2pPr>
              <a:spcAft>
                <a:spcPts val="900"/>
              </a:spcAft>
              <a:buClr>
                <a:schemeClr val="tx1"/>
              </a:buClr>
              <a:tabLst>
                <a:tab pos="5040000" algn="r"/>
              </a:tabLst>
              <a:defRPr/>
            </a:lvl2pPr>
            <a:lvl3pPr marL="180000">
              <a:spcAft>
                <a:spcPts val="900"/>
              </a:spcAft>
              <a:buClr>
                <a:schemeClr val="tx1"/>
              </a:buClr>
              <a:tabLst>
                <a:tab pos="5040000" algn="r"/>
              </a:tabLst>
              <a:defRPr b="1"/>
            </a:lvl3pPr>
            <a:lvl4pPr marL="360000">
              <a:spcAft>
                <a:spcPts val="900"/>
              </a:spcAft>
              <a:buClr>
                <a:schemeClr val="tx1"/>
              </a:buClr>
              <a:tabLst>
                <a:tab pos="5040000" algn="r"/>
              </a:tabLst>
              <a:defRPr/>
            </a:lvl4pPr>
            <a:lvl5pPr marL="360000">
              <a:spcAft>
                <a:spcPts val="900"/>
              </a:spcAft>
              <a:buClr>
                <a:schemeClr val="tx1"/>
              </a:buClr>
              <a:tabLst>
                <a:tab pos="5040000" algn="r"/>
              </a:tabLst>
              <a:defRPr b="1"/>
            </a:lvl5pPr>
            <a:lvl6pPr marL="180000">
              <a:spcAft>
                <a:spcPts val="600"/>
              </a:spcAft>
              <a:buClr>
                <a:schemeClr val="tx1"/>
              </a:buClr>
              <a:tabLst>
                <a:tab pos="5040000" algn="r"/>
              </a:tabLst>
              <a:defRPr sz="1600"/>
            </a:lvl6pPr>
            <a:lvl7pPr marL="180000">
              <a:spcAft>
                <a:spcPts val="600"/>
              </a:spcAft>
              <a:buClr>
                <a:schemeClr val="tx1"/>
              </a:buClr>
              <a:tabLst>
                <a:tab pos="5040000" algn="r"/>
              </a:tabLst>
              <a:defRPr sz="1600" b="1"/>
            </a:lvl7pPr>
            <a:lvl8pPr marL="360000">
              <a:spcAft>
                <a:spcPts val="600"/>
              </a:spcAft>
              <a:buClr>
                <a:schemeClr val="tx1"/>
              </a:buClr>
              <a:tabLst>
                <a:tab pos="5040000" algn="r"/>
              </a:tabLst>
              <a:defRPr sz="1600"/>
            </a:lvl8pPr>
            <a:lvl9pPr marL="360000">
              <a:spcAft>
                <a:spcPts val="600"/>
              </a:spcAft>
              <a:buClr>
                <a:schemeClr val="tx1"/>
              </a:buClr>
              <a:tabLst>
                <a:tab pos="5040000" algn="r"/>
              </a:tabLst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AB400EC0-C78D-42DD-85FB-5ED577185C1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7785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5" pos="3978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19" pos="4248">
          <p15:clr>
            <a:srgbClr val="65CEFF"/>
          </p15:clr>
        </p15:guide>
      </p15:sldGuideLst>
    </p:ext>
  </p:extLst>
</p:sldLayout>
</file>

<file path=ppt/slideLayouts/slideLayout3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E73DB6A8-F91C-4B87-ACAA-19A2D5EA21E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5836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3705">
          <p15:clr>
            <a:srgbClr val="65CEFF"/>
          </p15:clr>
        </p15:guide>
        <p15:guide id="5" pos="3978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3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ematic full size picture – please describe furth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0"/>
            <a:ext cx="12192000" cy="6167438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Full size picture</a:t>
            </a:r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3F142F7C-7BE3-40CB-8C53-6F75330735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22400" y="1054100"/>
            <a:ext cx="9252000" cy="147732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Content page,</a:t>
            </a:r>
            <a:br>
              <a:rPr lang="en-US"/>
            </a:br>
            <a:r>
              <a:rPr lang="en-US"/>
              <a:t>Arial Regular, 48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30251D14-AF6A-4279-B0A9-69FD9519EA5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619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2" orient="horz" pos="664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769989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2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24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21031E7D-E514-484A-9CCD-52A9C22222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/>
              <a:t>Restricted | © Siemens 2024 | MM-DD-2024 | Siemens Digital Industries Software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447F428C-5AA7-413C-A721-B7AADDF8B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8591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large image Deep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ematic full size picture – please describe furth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0"/>
            <a:ext cx="12192000" cy="6167438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Full size picture</a:t>
            </a:r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3F142F7C-7BE3-40CB-8C53-6F75330735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22400" y="1054100"/>
            <a:ext cx="9252000" cy="147732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Content page,</a:t>
            </a:r>
            <a:br>
              <a:rPr lang="en-US"/>
            </a:br>
            <a:r>
              <a:rPr lang="en-US"/>
              <a:t>Arial Regular, 48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2AF4F4C6-6E41-442C-BB9E-9E72BE92D2D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734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2" orient="horz" pos="664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3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image (Text spot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ematic picture – please describe furth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1"/>
            <a:ext cx="7611160" cy="6167438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Thematic picture</a:t>
            </a:r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AFFC798E-B633-4D30-A7C1-DC796BD888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22400" y="1054100"/>
            <a:ext cx="6156275" cy="147732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Content page,</a:t>
            </a:r>
            <a:br>
              <a:rPr lang="en-US"/>
            </a:br>
            <a:r>
              <a:rPr lang="en-US"/>
              <a:t>Arial Regular,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Copy">
            <a:extLst>
              <a:ext uri="{FF2B5EF4-FFF2-40B4-BE49-F238E27FC236}">
                <a16:creationId xmlns:a16="http://schemas.microsoft.com/office/drawing/2014/main" id="{6F965802-E517-4CC3-99D7-1DA8BF1FB02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 bwMode="black">
          <a:xfrm>
            <a:off x="8042400" y="1054100"/>
            <a:ext cx="3744000" cy="5113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30251D14-AF6A-4279-B0A9-69FD9519EA5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8105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4522">
          <p15:clr>
            <a:srgbClr val="65CEFF"/>
          </p15:clr>
        </p15:guide>
        <p15:guide id="3" pos="4794">
          <p15:clr>
            <a:srgbClr val="65CEFF"/>
          </p15:clr>
        </p15:guide>
        <p15:guide id="4" pos="5066">
          <p15:clr>
            <a:srgbClr val="65CEFF"/>
          </p15:clr>
        </p15:guide>
        <p15:guide id="5" pos="6472">
          <p15:clr>
            <a:srgbClr val="65CEFF"/>
          </p15:clr>
        </p15:guide>
        <p15:guide id="6" pos="7425">
          <p15:clr>
            <a:srgbClr val="65CEFF"/>
          </p15:clr>
        </p15:guide>
        <p15:guide id="7" orient="horz" pos="302">
          <p15:clr>
            <a:srgbClr val="65CEFF"/>
          </p15:clr>
        </p15:guide>
        <p15:guide id="8" orient="horz" pos="664">
          <p15:clr>
            <a:srgbClr val="65CEFF"/>
          </p15:clr>
        </p15:guide>
        <p15:guide id="9" orient="horz" pos="891">
          <p15:clr>
            <a:srgbClr val="65CEFF"/>
          </p15:clr>
        </p15:guide>
        <p15:guide id="10" orient="horz" pos="3658">
          <p15:clr>
            <a:srgbClr val="65CEFF"/>
          </p15:clr>
        </p15:guide>
        <p15:guide id="11" orient="horz" pos="3885">
          <p15:clr>
            <a:srgbClr val="65CEFF"/>
          </p15:clr>
        </p15:guide>
        <p15:guide id="12" orient="horz" pos="4157">
          <p15:clr>
            <a:srgbClr val="65CEFF"/>
          </p15:clr>
        </p15:guide>
      </p15:sldGuideLst>
    </p:ext>
  </p:extLst>
</p:sldLayout>
</file>

<file path=ppt/slideLayouts/slideLayout3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Deep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6495290-0795-4AB1-8AEA-2BB7867836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8FC1C65-873A-4B8F-BB57-51EEBC35A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5106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3705">
          <p15:clr>
            <a:srgbClr val="65CEFF"/>
          </p15:clr>
        </p15:guide>
        <p15:guide id="5" pos="3978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3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Gradient">
    <p:bg>
      <p:bgPr>
        <a:gradFill flip="none" rotWithShape="1">
          <a:gsLst>
            <a:gs pos="40000">
              <a:schemeClr val="accent6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lor Stage">
            <a:extLst>
              <a:ext uri="{FF2B5EF4-FFF2-40B4-BE49-F238E27FC236}">
                <a16:creationId xmlns:a16="http://schemas.microsoft.com/office/drawing/2014/main" id="{B8172AC2-E83F-4EFD-B70E-DE91E64651D8}"/>
              </a:ext>
            </a:extLst>
          </p:cNvPr>
          <p:cNvSpPr/>
          <p:nvPr userDrawn="1"/>
        </p:nvSpPr>
        <p:spPr>
          <a:xfrm>
            <a:off x="0" y="1414463"/>
            <a:ext cx="12192000" cy="5443537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bg2">
                  <a:alpha val="0"/>
                </a:schemeClr>
              </a:gs>
              <a:gs pos="40000">
                <a:schemeClr val="bg2">
                  <a:alpha val="5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/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4BECE54-DDA8-4D2C-8A02-4C8E3E1585E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07B7E75B-80B4-49F8-AA70-A41C9D8968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1226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3705">
          <p15:clr>
            <a:srgbClr val="65CEFF"/>
          </p15:clr>
        </p15:guide>
        <p15:guide id="5" pos="3978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3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3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Light San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1AC59AB3-8DAC-43B8-977E-A91337DC082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6495290-0795-4AB1-8AEA-2BB7867836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8FC1C65-873A-4B8F-BB57-51EEBC35A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5908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3705">
          <p15:clr>
            <a:srgbClr val="65CEFF"/>
          </p15:clr>
        </p15:guide>
        <p15:guide id="5" pos="3978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3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object (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 descr="Slide headlin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800"/>
            <a:ext cx="7199313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91EB517C-C8FD-4E2E-B744-DB952E96B47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519D384-FA09-4D60-95A8-589F157A93F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7B1666FD-2258-443A-846C-6C7533C61D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9869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4794">
          <p15:clr>
            <a:srgbClr val="65CEFF"/>
          </p15:clr>
        </p15:guide>
        <p15:guide id="3" pos="6472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302">
          <p15:clr>
            <a:srgbClr val="65CEFF"/>
          </p15:clr>
        </p15:guide>
        <p15:guide id="6" orient="horz" pos="664">
          <p15:clr>
            <a:srgbClr val="65CEFF"/>
          </p15:clr>
        </p15:guide>
        <p15:guide id="7" orient="horz" pos="891">
          <p15:clr>
            <a:srgbClr val="65CEFF"/>
          </p15:clr>
        </p15:guide>
        <p15:guide id="8" orient="horz" pos="3658">
          <p15:clr>
            <a:srgbClr val="65CEFF"/>
          </p15:clr>
        </p15:guide>
        <p15:guide id="9" orient="horz" pos="3885">
          <p15:clr>
            <a:srgbClr val="65CEFF"/>
          </p15:clr>
        </p15:guide>
        <p15:guide id="10" orient="horz" pos="4157">
          <p15:clr>
            <a:srgbClr val="65CEFF"/>
          </p15:clr>
        </p15:guide>
      </p15:sldGuideLst>
    </p:ext>
  </p:extLst>
</p:sldLayout>
</file>

<file path=ppt/slideLayouts/slideLayout3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object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 descr="Slide headlin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800"/>
            <a:ext cx="11376026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2EA6CE5F-6FF7-4E0A-AEB2-1A7C43CE05C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7367E6C0-4D2C-4C5F-86D8-A2CFF0EB3D6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6F746812-65E3-4C09-AC38-B0CFE93C8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0507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302">
          <p15:clr>
            <a:srgbClr val="65CEFF"/>
          </p15:clr>
        </p15:guide>
        <p15:guide id="5" orient="horz" pos="664">
          <p15:clr>
            <a:srgbClr val="65CEFF"/>
          </p15:clr>
        </p15:guide>
        <p15:guide id="6" orient="horz" pos="891">
          <p15:clr>
            <a:srgbClr val="65CEFF"/>
          </p15:clr>
        </p15:guide>
        <p15:guide id="7" orient="horz" pos="3658">
          <p15:clr>
            <a:srgbClr val="65CEFF"/>
          </p15:clr>
        </p15:guide>
        <p15:guide id="8" orient="horz" pos="3885">
          <p15:clr>
            <a:srgbClr val="65CEFF"/>
          </p15:clr>
        </p15:guide>
        <p15:guide id="9" orient="horz" pos="4157">
          <p15:clr>
            <a:srgbClr val="65CEFF"/>
          </p15:clr>
        </p15:guide>
      </p15:sldGuideLst>
    </p:ext>
  </p:extLst>
</p:sldLayout>
</file>

<file path=ppt/slideLayouts/slideLayout3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lide headlin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5470526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4" name="Copy 2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6315075" y="1414800"/>
            <a:ext cx="5465763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3A503D1-D234-4258-9A03-D858B10BA46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21AA656B-0BAF-4B75-90BE-93CAC5946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71664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3705">
          <p15:clr>
            <a:srgbClr val="65CEFF"/>
          </p15:clr>
        </p15:guide>
        <p15:guide id="3" pos="3978">
          <p15:clr>
            <a:srgbClr val="65CEFF"/>
          </p15:clr>
        </p15:guide>
        <p15:guide id="4" pos="6472">
          <p15:clr>
            <a:srgbClr val="65CEFF"/>
          </p15:clr>
        </p15:guide>
        <p15:guide id="5" pos="7425">
          <p15:clr>
            <a:srgbClr val="65CEFF"/>
          </p15:clr>
        </p15:guide>
        <p15:guide id="6" orient="horz" pos="302">
          <p15:clr>
            <a:srgbClr val="65CEFF"/>
          </p15:clr>
        </p15:guide>
        <p15:guide id="7" orient="horz" pos="664">
          <p15:clr>
            <a:srgbClr val="65CEFF"/>
          </p15:clr>
        </p15:guide>
        <p15:guide id="8" orient="horz" pos="891">
          <p15:clr>
            <a:srgbClr val="65CEFF"/>
          </p15:clr>
        </p15:guide>
        <p15:guide id="9" orient="horz" pos="3658">
          <p15:clr>
            <a:srgbClr val="65CEFF"/>
          </p15:clr>
        </p15:guide>
        <p15:guide id="10" orient="horz" pos="3885">
          <p15:clr>
            <a:srgbClr val="65CEFF"/>
          </p15:clr>
        </p15:guide>
        <p15:guide id="11" orient="horz" pos="4157">
          <p15:clr>
            <a:srgbClr val="65CEFF"/>
          </p15:clr>
        </p15:guide>
      </p15:sldGuideLst>
    </p:ext>
  </p:extLst>
</p:sldLayout>
</file>

<file path=ppt/slideLayouts/slideLayout3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lide headlin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4" name="Copy 2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4298400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9" name="Copy 3" descr="Content text frame">
            <a:extLst>
              <a:ext uri="{FF2B5EF4-FFF2-40B4-BE49-F238E27FC236}">
                <a16:creationId xmlns:a16="http://schemas.microsoft.com/office/drawing/2014/main" id="{F020B491-E63A-4FB5-94ED-2BC31EB35C33}"/>
              </a:ext>
            </a:extLst>
          </p:cNvPr>
          <p:cNvSpPr>
            <a:spLocks noGrp="1"/>
          </p:cNvSpPr>
          <p:nvPr>
            <p:ph sz="half" idx="12"/>
          </p:nvPr>
        </p:nvSpPr>
        <p:spPr bwMode="black">
          <a:xfrm>
            <a:off x="8186400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613FA68-C74A-4621-9563-250388EBCC8B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F9117D9C-D502-472C-A3C8-FA9087A2ED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8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4975">
          <p15:clr>
            <a:srgbClr val="65CEFF"/>
          </p15:clr>
        </p15:guide>
        <p15:guide id="5" pos="5157">
          <p15:clr>
            <a:srgbClr val="65CEFF"/>
          </p15:clr>
        </p15:guide>
        <p15:guide id="6" pos="6472">
          <p15:clr>
            <a:srgbClr val="65CEFF"/>
          </p15:clr>
        </p15:guide>
        <p15:guide id="7" pos="7425">
          <p15:clr>
            <a:srgbClr val="65CEFF"/>
          </p15:clr>
        </p15:guide>
        <p15:guide id="8" orient="horz" pos="302">
          <p15:clr>
            <a:srgbClr val="65CEFF"/>
          </p15:clr>
        </p15:guide>
        <p15:guide id="9" orient="horz" pos="664">
          <p15:clr>
            <a:srgbClr val="65CEFF"/>
          </p15:clr>
        </p15:guide>
        <p15:guide id="10" orient="horz" pos="891">
          <p15:clr>
            <a:srgbClr val="65CEFF"/>
          </p15:clr>
        </p15:guide>
        <p15:guide id="11" orient="horz" pos="3658">
          <p15:clr>
            <a:srgbClr val="65CEFF"/>
          </p15:clr>
        </p15:guide>
        <p15:guide id="12" orient="horz" pos="3885">
          <p15:clr>
            <a:srgbClr val="65CEFF"/>
          </p15:clr>
        </p15:guide>
        <p15:guide id="13" orient="horz" pos="4157">
          <p15:clr>
            <a:srgbClr val="65CEFF"/>
          </p15:clr>
        </p15:guide>
      </p15:sldGuideLst>
    </p:ext>
  </p:extLst>
</p:sldLayout>
</file>

<file path=ppt/slideLayouts/slideLayout3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lide headlin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547052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9" name="Copy 2" descr="Content text frame">
            <a:extLst>
              <a:ext uri="{FF2B5EF4-FFF2-40B4-BE49-F238E27FC236}">
                <a16:creationId xmlns:a16="http://schemas.microsoft.com/office/drawing/2014/main" id="{2871E7F7-6A93-4406-8617-80D9CFF396A8}"/>
              </a:ext>
            </a:extLst>
          </p:cNvPr>
          <p:cNvSpPr>
            <a:spLocks noGrp="1"/>
          </p:cNvSpPr>
          <p:nvPr>
            <p:ph sz="half" idx="12"/>
          </p:nvPr>
        </p:nvSpPr>
        <p:spPr bwMode="black">
          <a:xfrm>
            <a:off x="411162" y="3718800"/>
            <a:ext cx="547052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4" name="Copy 3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6315075" y="1414800"/>
            <a:ext cx="5465763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12" name="Copy 4" descr="Content text frame">
            <a:extLst>
              <a:ext uri="{FF2B5EF4-FFF2-40B4-BE49-F238E27FC236}">
                <a16:creationId xmlns:a16="http://schemas.microsoft.com/office/drawing/2014/main" id="{7AD3B9B1-3210-46C8-8222-A0E11719EB88}"/>
              </a:ext>
            </a:extLst>
          </p:cNvPr>
          <p:cNvSpPr>
            <a:spLocks noGrp="1"/>
          </p:cNvSpPr>
          <p:nvPr>
            <p:ph sz="half" idx="13"/>
          </p:nvPr>
        </p:nvSpPr>
        <p:spPr bwMode="black">
          <a:xfrm>
            <a:off x="6315075" y="3718800"/>
            <a:ext cx="5465763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DF6F0C8-00D9-4034-B3CC-D376702BE1C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53D55964-F7E8-48E3-84D5-FE4FE835C5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55613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3705">
          <p15:clr>
            <a:srgbClr val="65CEFF"/>
          </p15:clr>
        </p15:guide>
        <p15:guide id="3" pos="3978">
          <p15:clr>
            <a:srgbClr val="65CEFF"/>
          </p15:clr>
        </p15:guide>
        <p15:guide id="4" pos="6472">
          <p15:clr>
            <a:srgbClr val="65CEFF"/>
          </p15:clr>
        </p15:guide>
        <p15:guide id="5" pos="7425">
          <p15:clr>
            <a:srgbClr val="65CEFF"/>
          </p15:clr>
        </p15:guide>
        <p15:guide id="6" orient="horz" pos="302">
          <p15:clr>
            <a:srgbClr val="65CEFF"/>
          </p15:clr>
        </p15:guide>
        <p15:guide id="7" orient="horz" pos="664">
          <p15:clr>
            <a:srgbClr val="65CEFF"/>
          </p15:clr>
        </p15:guide>
        <p15:guide id="8" orient="horz" pos="891">
          <p15:clr>
            <a:srgbClr val="65CEFF"/>
          </p15:clr>
        </p15:guide>
        <p15:guide id="9" orient="horz" pos="2206">
          <p15:clr>
            <a:srgbClr val="65CEFF"/>
          </p15:clr>
        </p15:guide>
        <p15:guide id="10" orient="horz" pos="2343">
          <p15:clr>
            <a:srgbClr val="65CEFF"/>
          </p15:clr>
        </p15:guide>
        <p15:guide id="11" orient="horz" pos="3658">
          <p15:clr>
            <a:srgbClr val="65CEFF"/>
          </p15:clr>
        </p15:guide>
        <p15:guide id="12" orient="horz" pos="3885">
          <p15:clr>
            <a:srgbClr val="65CEFF"/>
          </p15:clr>
        </p15:guide>
        <p15:guide id="13" orient="horz" pos="4157">
          <p15:clr>
            <a:srgbClr val="65CEFF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7"/>
            <a:ext cx="9288000" cy="1930121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16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498F1A9-6241-4523-AFBC-C74F3AA4AC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39240" cy="547200"/>
          </a:xfrm>
        </p:spPr>
        <p:txBody>
          <a:bodyPr/>
          <a:lstStyle/>
          <a:p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267619FE-01EE-4013-B481-A8C505C5D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221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(Spot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E568133C-15D2-4F33-802E-DF15E7891829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Picture Placeholder" descr="Thematic picture – please describe further">
            <a:extLst>
              <a:ext uri="{FF2B5EF4-FFF2-40B4-BE49-F238E27FC236}">
                <a16:creationId xmlns:a16="http://schemas.microsoft.com/office/drawing/2014/main" id="{90866A30-329B-420B-B42B-2C69E0DE6D9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411161" y="1414800"/>
            <a:ext cx="7199313" cy="4752000"/>
          </a:xfrm>
          <a:solidFill>
            <a:srgbClr val="9999A9"/>
          </a:solidFill>
        </p:spPr>
        <p:txBody>
          <a:bodyPr lIns="144000" tIns="108000" rIns="144000" bIns="108000">
            <a:noAutofit/>
          </a:bodyPr>
          <a:lstStyle/>
          <a:p>
            <a:r>
              <a:rPr lang="en-US"/>
              <a:t>Thematic picture</a:t>
            </a:r>
          </a:p>
        </p:txBody>
      </p:sp>
      <p:sp>
        <p:nvSpPr>
          <p:cNvPr id="4" name="Copy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8043189" y="1414800"/>
            <a:ext cx="3744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F468BE17-5D03-45C2-9D37-CF354AAA958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3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3756E69-CA2F-47EC-9D32-CB09C4CD83F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95022CCB-0484-488B-8637-222C3919B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14600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4794">
          <p15:clr>
            <a:srgbClr val="65CEFF"/>
          </p15:clr>
        </p15:guide>
        <p15:guide id="3" pos="5066">
          <p15:clr>
            <a:srgbClr val="65CEFF"/>
          </p15:clr>
        </p15:guide>
        <p15:guide id="4" pos="6472">
          <p15:clr>
            <a:srgbClr val="65CEFF"/>
          </p15:clr>
        </p15:guide>
        <p15:guide id="5" pos="7425">
          <p15:clr>
            <a:srgbClr val="65CEFF"/>
          </p15:clr>
        </p15:guide>
        <p15:guide id="6" orient="horz" pos="302">
          <p15:clr>
            <a:srgbClr val="65CEFF"/>
          </p15:clr>
        </p15:guide>
        <p15:guide id="7" orient="horz" pos="664">
          <p15:clr>
            <a:srgbClr val="65CEFF"/>
          </p15:clr>
        </p15:guide>
        <p15:guide id="8" orient="horz" pos="891">
          <p15:clr>
            <a:srgbClr val="65CEFF"/>
          </p15:clr>
        </p15:guide>
        <p15:guide id="9" orient="horz" pos="3658">
          <p15:clr>
            <a:srgbClr val="65CEFF"/>
          </p15:clr>
        </p15:guide>
        <p15:guide id="10" orient="horz" pos="3885">
          <p15:clr>
            <a:srgbClr val="65CEFF"/>
          </p15:clr>
        </p15:guide>
        <p15:guide id="11" orient="horz" pos="4157">
          <p15:clr>
            <a:srgbClr val="65CEFF"/>
          </p15:clr>
        </p15:guide>
      </p15:sldGuideLst>
    </p:ext>
  </p:extLst>
</p:sldLayout>
</file>

<file path=ppt/slideLayouts/slideLayout3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table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 descr="Slide headlin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able Placeholder" descr="Content table  frame">
            <a:extLst>
              <a:ext uri="{FF2B5EF4-FFF2-40B4-BE49-F238E27FC236}">
                <a16:creationId xmlns:a16="http://schemas.microsoft.com/office/drawing/2014/main" id="{D41D1FE0-EDDA-47B8-BF1F-831D4733C32A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 bwMode="black">
          <a:xfrm>
            <a:off x="404812" y="1414461"/>
            <a:ext cx="11376026" cy="4392000"/>
          </a:xfrm>
        </p:spPr>
        <p:txBody>
          <a:bodyPr/>
          <a:lstStyle/>
          <a:p>
            <a:endParaRPr lang="en-US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2EA6CE5F-6FF7-4E0A-AEB2-1A7C43CE05C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3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9CEA2FAD-1597-4F5C-878D-02CB854024F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CE0A22CB-5E69-4817-B713-C02B97CF6B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40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302">
          <p15:clr>
            <a:srgbClr val="65CEFF"/>
          </p15:clr>
        </p15:guide>
        <p15:guide id="5" orient="horz" pos="664">
          <p15:clr>
            <a:srgbClr val="65CEFF"/>
          </p15:clr>
        </p15:guide>
        <p15:guide id="6" orient="horz" pos="891">
          <p15:clr>
            <a:srgbClr val="65CEFF"/>
          </p15:clr>
        </p15:guide>
        <p15:guide id="7" orient="horz" pos="3658">
          <p15:clr>
            <a:srgbClr val="65CEFF"/>
          </p15:clr>
        </p15:guide>
        <p15:guide id="8" orient="horz" pos="3885">
          <p15:clr>
            <a:srgbClr val="65CEFF"/>
          </p15:clr>
        </p15:guide>
        <p15:guide id="9" orient="horz" pos="4157">
          <p15:clr>
            <a:srgbClr val="65CEFF"/>
          </p15:clr>
        </p15:guide>
      </p15:sldGuideLst>
    </p:ext>
  </p:extLst>
</p:sldLayout>
</file>

<file path=ppt/slideLayouts/slideLayout3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flow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" descr="Slide headline">
            <a:extLst>
              <a:ext uri="{FF2B5EF4-FFF2-40B4-BE49-F238E27FC236}">
                <a16:creationId xmlns:a16="http://schemas.microsoft.com/office/drawing/2014/main" id="{9F2A455C-53B1-4792-8EA9-F00926C48E39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462"/>
            <a:ext cx="3600000" cy="4392000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ln>
                  <a:noFill/>
                </a:ln>
              </a:defRPr>
            </a:lvl1pPr>
            <a:lvl2pPr>
              <a:buClr>
                <a:schemeClr val="tx1"/>
              </a:buClr>
              <a:defRPr>
                <a:ln>
                  <a:noFill/>
                </a:ln>
              </a:defRPr>
            </a:lvl2pPr>
            <a:lvl3pPr>
              <a:buClr>
                <a:schemeClr val="tx1"/>
              </a:buClr>
              <a:defRPr>
                <a:ln>
                  <a:noFill/>
                </a:ln>
              </a:defRPr>
            </a:lvl3pPr>
            <a:lvl4pPr>
              <a:buClr>
                <a:schemeClr val="tx1"/>
              </a:buClr>
              <a:defRPr>
                <a:ln>
                  <a:noFill/>
                </a:ln>
              </a:defRPr>
            </a:lvl4pPr>
            <a:lvl5pPr>
              <a:buClr>
                <a:schemeClr val="tx1"/>
              </a:buClr>
              <a:defRPr>
                <a:ln>
                  <a:noFill/>
                </a:ln>
              </a:defRPr>
            </a:lvl5pPr>
            <a:lvl6pPr>
              <a:buClr>
                <a:schemeClr val="tx1"/>
              </a:buClr>
              <a:defRPr>
                <a:ln>
                  <a:noFill/>
                </a:ln>
              </a:defRPr>
            </a:lvl6pPr>
            <a:lvl7pPr>
              <a:buClr>
                <a:schemeClr val="tx1"/>
              </a:buClr>
              <a:defRPr>
                <a:ln>
                  <a:noFill/>
                </a:ln>
              </a:defRPr>
            </a:lvl7pPr>
            <a:lvl8pPr>
              <a:buClr>
                <a:schemeClr val="tx1"/>
              </a:buClr>
              <a:defRPr>
                <a:ln>
                  <a:noFill/>
                </a:ln>
              </a:defRPr>
            </a:lvl8pPr>
            <a:lvl9pPr>
              <a:buClr>
                <a:schemeClr val="tx1"/>
              </a:buClr>
              <a:defRPr>
                <a:ln>
                  <a:noFill/>
                </a:ln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11" name="Copy 2" descr="Content text frame">
            <a:extLst>
              <a:ext uri="{FF2B5EF4-FFF2-40B4-BE49-F238E27FC236}">
                <a16:creationId xmlns:a16="http://schemas.microsoft.com/office/drawing/2014/main" id="{3AC3CE10-0C4B-4A11-BA76-8CAFED13661C}"/>
              </a:ext>
            </a:extLst>
          </p:cNvPr>
          <p:cNvSpPr>
            <a:spLocks noGrp="1"/>
          </p:cNvSpPr>
          <p:nvPr>
            <p:ph idx="13"/>
          </p:nvPr>
        </p:nvSpPr>
        <p:spPr bwMode="black">
          <a:xfrm>
            <a:off x="4299176" y="1414462"/>
            <a:ext cx="3600000" cy="4392000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ln>
                  <a:noFill/>
                </a:ln>
              </a:defRPr>
            </a:lvl1pPr>
            <a:lvl2pPr>
              <a:buClr>
                <a:schemeClr val="tx1"/>
              </a:buClr>
              <a:defRPr>
                <a:ln>
                  <a:noFill/>
                </a:ln>
              </a:defRPr>
            </a:lvl2pPr>
            <a:lvl3pPr>
              <a:buClr>
                <a:schemeClr val="tx1"/>
              </a:buClr>
              <a:defRPr>
                <a:ln>
                  <a:noFill/>
                </a:ln>
              </a:defRPr>
            </a:lvl3pPr>
            <a:lvl4pPr>
              <a:buClr>
                <a:schemeClr val="tx1"/>
              </a:buClr>
              <a:defRPr>
                <a:ln>
                  <a:noFill/>
                </a:ln>
              </a:defRPr>
            </a:lvl4pPr>
            <a:lvl5pPr>
              <a:buClr>
                <a:schemeClr val="tx1"/>
              </a:buClr>
              <a:defRPr>
                <a:ln>
                  <a:noFill/>
                </a:ln>
              </a:defRPr>
            </a:lvl5pPr>
            <a:lvl6pPr>
              <a:buClr>
                <a:schemeClr val="tx1"/>
              </a:buClr>
              <a:defRPr>
                <a:ln>
                  <a:noFill/>
                </a:ln>
              </a:defRPr>
            </a:lvl6pPr>
            <a:lvl7pPr>
              <a:buClr>
                <a:schemeClr val="tx1"/>
              </a:buClr>
              <a:defRPr>
                <a:ln>
                  <a:noFill/>
                </a:ln>
              </a:defRPr>
            </a:lvl7pPr>
            <a:lvl8pPr>
              <a:buClr>
                <a:schemeClr val="tx1"/>
              </a:buClr>
              <a:defRPr>
                <a:ln>
                  <a:noFill/>
                </a:ln>
              </a:defRPr>
            </a:lvl8pPr>
            <a:lvl9pPr>
              <a:buClr>
                <a:schemeClr val="tx1"/>
              </a:buClr>
              <a:defRPr>
                <a:ln>
                  <a:noFill/>
                </a:ln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10" name="Copy 3" descr="Content text frame (highlight)">
            <a:extLst>
              <a:ext uri="{FF2B5EF4-FFF2-40B4-BE49-F238E27FC236}">
                <a16:creationId xmlns:a16="http://schemas.microsoft.com/office/drawing/2014/main" id="{E840DCCC-8E77-40B8-B94B-A4D3A4D77826}"/>
              </a:ext>
            </a:extLst>
          </p:cNvPr>
          <p:cNvSpPr>
            <a:spLocks noGrp="1"/>
          </p:cNvSpPr>
          <p:nvPr>
            <p:ph idx="12"/>
          </p:nvPr>
        </p:nvSpPr>
        <p:spPr bwMode="blackWhite">
          <a:xfrm>
            <a:off x="8187189" y="1414462"/>
            <a:ext cx="3600000" cy="4392000"/>
          </a:xfrm>
          <a:prstGeom prst="rect">
            <a:avLst/>
          </a:prstGeom>
          <a:solidFill>
            <a:schemeClr val="accent1"/>
          </a:solidFill>
          <a:ln w="19050">
            <a:solidFill>
              <a:srgbClr val="009999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  <a:lvl6pPr>
              <a:buClr>
                <a:schemeClr val="tx1"/>
              </a:buClr>
              <a:defRPr>
                <a:solidFill>
                  <a:schemeClr val="tx1"/>
                </a:solidFill>
              </a:defRPr>
            </a:lvl6pPr>
            <a:lvl7pPr>
              <a:buClr>
                <a:schemeClr val="tx1"/>
              </a:buClr>
              <a:defRPr>
                <a:solidFill>
                  <a:schemeClr val="tx1"/>
                </a:solidFill>
              </a:defRPr>
            </a:lvl7pPr>
            <a:lvl8pPr>
              <a:buClr>
                <a:schemeClr val="tx1"/>
              </a:buClr>
              <a:defRPr>
                <a:solidFill>
                  <a:schemeClr val="tx1"/>
                </a:solidFill>
              </a:defRPr>
            </a:lvl8pPr>
            <a:lvl9pPr>
              <a:buClr>
                <a:schemeClr val="tx1"/>
              </a:buClr>
              <a:defRPr>
                <a:solidFill>
                  <a:schemeClr val="tx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E5DDD55C-5C17-4BCD-A9BB-FE8A69DC48D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91FCCEDD-7521-4BD5-8A32-A62DA624670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DC2AAE3E-7F56-4838-BCE7-6B966549F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2462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4975">
          <p15:clr>
            <a:srgbClr val="65CEFF"/>
          </p15:clr>
        </p15:guide>
        <p15:guide id="5" pos="5157">
          <p15:clr>
            <a:srgbClr val="65CEFF"/>
          </p15:clr>
        </p15:guide>
        <p15:guide id="6" pos="6472">
          <p15:clr>
            <a:srgbClr val="65CEFF"/>
          </p15:clr>
        </p15:guide>
        <p15:guide id="7" pos="7425">
          <p15:clr>
            <a:srgbClr val="65CEFF"/>
          </p15:clr>
        </p15:guide>
        <p15:guide id="8" orient="horz" pos="302">
          <p15:clr>
            <a:srgbClr val="65CEFF"/>
          </p15:clr>
        </p15:guide>
        <p15:guide id="9" orient="horz" pos="664">
          <p15:clr>
            <a:srgbClr val="65CEFF"/>
          </p15:clr>
        </p15:guide>
        <p15:guide id="10" orient="horz" pos="891">
          <p15:clr>
            <a:srgbClr val="65CEFF"/>
          </p15:clr>
        </p15:guide>
        <p15:guide id="11" orient="horz" pos="3658">
          <p15:clr>
            <a:srgbClr val="65CEFF"/>
          </p15:clr>
        </p15:guide>
        <p15:guide id="12" orient="horz" pos="3885">
          <p15:clr>
            <a:srgbClr val="65CEFF"/>
          </p15:clr>
        </p15:guide>
        <p15:guide id="13" orient="horz" pos="4157">
          <p15:clr>
            <a:srgbClr val="65CEFF"/>
          </p15:clr>
        </p15:guide>
      </p15:sldGuideLst>
    </p:ext>
  </p:extLst>
</p:sldLayout>
</file>

<file path=ppt/slideLayouts/slideLayout3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dar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>
            <a:extLst>
              <a:ext uri="{FF2B5EF4-FFF2-40B4-BE49-F238E27FC236}">
                <a16:creationId xmlns:a16="http://schemas.microsoft.com/office/drawing/2014/main" id="{00B813CE-4DD6-4EAD-800B-047C0542F1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0" y="-540000"/>
            <a:ext cx="9863997" cy="360000"/>
          </a:xfrm>
        </p:spPr>
        <p:txBody>
          <a:bodyPr/>
          <a:lstStyle>
            <a:lvl1pPr>
              <a:defRPr b="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py" descr="Quote text frame">
            <a:extLst>
              <a:ext uri="{FF2B5EF4-FFF2-40B4-BE49-F238E27FC236}">
                <a16:creationId xmlns:a16="http://schemas.microsoft.com/office/drawing/2014/main" id="{9E21D6DF-C9DB-4F02-863A-C5513347A27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1022400" y="1702799"/>
            <a:ext cx="9252000" cy="4104000"/>
          </a:xfrm>
        </p:spPr>
        <p:txBody>
          <a:bodyPr>
            <a:noAutofit/>
          </a:bodyPr>
          <a:lstStyle>
            <a:lvl1pPr marL="0">
              <a:lnSpc>
                <a:spcPct val="110000"/>
              </a:lnSpc>
              <a:spcAft>
                <a:spcPts val="0"/>
              </a:spcAft>
              <a:defRPr sz="4800" b="0">
                <a:solidFill>
                  <a:schemeClr val="tx1"/>
                </a:solidFill>
              </a:defRPr>
            </a:lvl1pPr>
            <a:lvl2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/>
            </a:lvl2pPr>
            <a:lvl3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3pPr>
            <a:lvl4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4pPr>
            <a:lvl5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5pPr>
          </a:lstStyle>
          <a:p>
            <a:pPr lvl="0"/>
            <a:r>
              <a:rPr lang="en-US"/>
              <a:t>Please insert quote here</a:t>
            </a:r>
          </a:p>
          <a:p>
            <a:pPr lvl="1"/>
            <a:r>
              <a:rPr lang="en-US"/>
              <a:t>Name, Author</a:t>
            </a:r>
          </a:p>
        </p:txBody>
      </p:sp>
      <p:sp>
        <p:nvSpPr>
          <p:cNvPr id="11" name="Quote marks">
            <a:extLst>
              <a:ext uri="{FF2B5EF4-FFF2-40B4-BE49-F238E27FC236}">
                <a16:creationId xmlns:a16="http://schemas.microsoft.com/office/drawing/2014/main" id="{916E4245-F21C-4EAB-8B26-FEA21C2606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ltGray">
          <a:xfrm>
            <a:off x="1058400" y="766763"/>
            <a:ext cx="907891" cy="647700"/>
          </a:xfrm>
          <a:custGeom>
            <a:avLst/>
            <a:gdLst>
              <a:gd name="connsiteX0" fmla="*/ 0 w 2619164"/>
              <a:gd name="connsiteY0" fmla="*/ 1868543 h 1868542"/>
              <a:gd name="connsiteX1" fmla="*/ 742610 w 2619164"/>
              <a:gd name="connsiteY1" fmla="*/ 0 h 1868542"/>
              <a:gd name="connsiteX2" fmla="*/ 1318210 w 2619164"/>
              <a:gd name="connsiteY2" fmla="*/ 0 h 1868542"/>
              <a:gd name="connsiteX3" fmla="*/ 742610 w 2619164"/>
              <a:gd name="connsiteY3" fmla="*/ 1868543 h 1868542"/>
              <a:gd name="connsiteX4" fmla="*/ 0 w 2619164"/>
              <a:gd name="connsiteY4" fmla="*/ 1868543 h 1868542"/>
              <a:gd name="connsiteX5" fmla="*/ 1300954 w 2619164"/>
              <a:gd name="connsiteY5" fmla="*/ 1868543 h 1868542"/>
              <a:gd name="connsiteX6" fmla="*/ 2043564 w 2619164"/>
              <a:gd name="connsiteY6" fmla="*/ 0 h 1868542"/>
              <a:gd name="connsiteX7" fmla="*/ 2619164 w 2619164"/>
              <a:gd name="connsiteY7" fmla="*/ 0 h 1868542"/>
              <a:gd name="connsiteX8" fmla="*/ 2043564 w 2619164"/>
              <a:gd name="connsiteY8" fmla="*/ 1868543 h 1868542"/>
              <a:gd name="connsiteX9" fmla="*/ 1300954 w 2619164"/>
              <a:gd name="connsiteY9" fmla="*/ 1868543 h 186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19164" h="1868542">
                <a:moveTo>
                  <a:pt x="0" y="1868543"/>
                </a:moveTo>
                <a:lnTo>
                  <a:pt x="742610" y="0"/>
                </a:lnTo>
                <a:lnTo>
                  <a:pt x="1318210" y="0"/>
                </a:lnTo>
                <a:lnTo>
                  <a:pt x="742610" y="1868543"/>
                </a:lnTo>
                <a:lnTo>
                  <a:pt x="0" y="1868543"/>
                </a:lnTo>
                <a:close/>
                <a:moveTo>
                  <a:pt x="1300954" y="1868543"/>
                </a:moveTo>
                <a:lnTo>
                  <a:pt x="2043564" y="0"/>
                </a:lnTo>
                <a:lnTo>
                  <a:pt x="2619164" y="0"/>
                </a:lnTo>
                <a:lnTo>
                  <a:pt x="2043564" y="1868543"/>
                </a:lnTo>
                <a:lnTo>
                  <a:pt x="1300954" y="1868543"/>
                </a:lnTo>
                <a:close/>
              </a:path>
            </a:pathLst>
          </a:custGeom>
          <a:gradFill>
            <a:gsLst>
              <a:gs pos="15000">
                <a:srgbClr val="00FFB9"/>
              </a:gs>
              <a:gs pos="80000">
                <a:srgbClr val="00E6DC"/>
              </a:gs>
            </a:gsLst>
            <a:lin ang="5400000" scaled="1"/>
          </a:gradFill>
          <a:ln w="615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AF2E271F-5AF7-408E-9752-03D1D6448EA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C4F35EF-AC94-4800-9CB7-CA49CAFDD24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CCC7FBE7-01B9-4EC8-8BE1-F416F7C5B7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3070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891">
          <p15:clr>
            <a:srgbClr val="65CEFF"/>
          </p15:clr>
        </p15:guide>
        <p15:guide id="5" orient="horz" pos="1073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3885">
          <p15:clr>
            <a:srgbClr val="65CEFF"/>
          </p15:clr>
        </p15:guide>
        <p15:guide id="8" orient="horz" pos="4157">
          <p15:clr>
            <a:srgbClr val="65CEFF"/>
          </p15:clr>
        </p15:guide>
      </p15:sldGuideLst>
    </p:ext>
  </p:extLst>
</p:sldLayout>
</file>

<file path=ppt/slideLayouts/slideLayout3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">
            <a:extLst>
              <a:ext uri="{FF2B5EF4-FFF2-40B4-BE49-F238E27FC236}">
                <a16:creationId xmlns:a16="http://schemas.microsoft.com/office/drawing/2014/main" id="{3A8C0A65-FABA-4781-9F01-D54558440B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162" y="-540000"/>
            <a:ext cx="9863138" cy="360000"/>
          </a:xfrm>
        </p:spPr>
        <p:txBody>
          <a:bodyPr/>
          <a:lstStyle>
            <a:lvl1pPr>
              <a:defRPr b="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py" descr="Quote text frame">
            <a:extLst>
              <a:ext uri="{FF2B5EF4-FFF2-40B4-BE49-F238E27FC236}">
                <a16:creationId xmlns:a16="http://schemas.microsoft.com/office/drawing/2014/main" id="{9E21D6DF-C9DB-4F02-863A-C5513347A27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1022400" y="1702799"/>
            <a:ext cx="9252760" cy="4104000"/>
          </a:xfrm>
        </p:spPr>
        <p:txBody>
          <a:bodyPr>
            <a:noAutofit/>
          </a:bodyPr>
          <a:lstStyle>
            <a:lvl1pPr marL="0">
              <a:lnSpc>
                <a:spcPct val="110000"/>
              </a:lnSpc>
              <a:spcAft>
                <a:spcPts val="0"/>
              </a:spcAft>
              <a:defRPr sz="4800" b="0">
                <a:solidFill>
                  <a:schemeClr val="tx2"/>
                </a:solidFill>
              </a:defRPr>
            </a:lvl1pPr>
            <a:lvl2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tx2"/>
                </a:solidFill>
              </a:defRPr>
            </a:lvl2pPr>
            <a:lvl3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4pPr>
            <a:lvl5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5pPr>
          </a:lstStyle>
          <a:p>
            <a:pPr lvl="0"/>
            <a:r>
              <a:rPr lang="en-US"/>
              <a:t>Please insert quote here</a:t>
            </a:r>
          </a:p>
          <a:p>
            <a:pPr lvl="1"/>
            <a:r>
              <a:rPr lang="en-US"/>
              <a:t>Name, Author</a:t>
            </a:r>
          </a:p>
        </p:txBody>
      </p:sp>
      <p:sp>
        <p:nvSpPr>
          <p:cNvPr id="12" name="Quote marks">
            <a:extLst>
              <a:ext uri="{FF2B5EF4-FFF2-40B4-BE49-F238E27FC236}">
                <a16:creationId xmlns:a16="http://schemas.microsoft.com/office/drawing/2014/main" id="{58EF2AB0-A78A-44C9-9A7D-F20D9ED854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ltGray">
          <a:xfrm>
            <a:off x="1058400" y="766763"/>
            <a:ext cx="907891" cy="647700"/>
          </a:xfrm>
          <a:custGeom>
            <a:avLst/>
            <a:gdLst>
              <a:gd name="connsiteX0" fmla="*/ 0 w 2619164"/>
              <a:gd name="connsiteY0" fmla="*/ 1868543 h 1868542"/>
              <a:gd name="connsiteX1" fmla="*/ 742610 w 2619164"/>
              <a:gd name="connsiteY1" fmla="*/ 0 h 1868542"/>
              <a:gd name="connsiteX2" fmla="*/ 1318210 w 2619164"/>
              <a:gd name="connsiteY2" fmla="*/ 0 h 1868542"/>
              <a:gd name="connsiteX3" fmla="*/ 742610 w 2619164"/>
              <a:gd name="connsiteY3" fmla="*/ 1868543 h 1868542"/>
              <a:gd name="connsiteX4" fmla="*/ 0 w 2619164"/>
              <a:gd name="connsiteY4" fmla="*/ 1868543 h 1868542"/>
              <a:gd name="connsiteX5" fmla="*/ 1300954 w 2619164"/>
              <a:gd name="connsiteY5" fmla="*/ 1868543 h 1868542"/>
              <a:gd name="connsiteX6" fmla="*/ 2043564 w 2619164"/>
              <a:gd name="connsiteY6" fmla="*/ 0 h 1868542"/>
              <a:gd name="connsiteX7" fmla="*/ 2619164 w 2619164"/>
              <a:gd name="connsiteY7" fmla="*/ 0 h 1868542"/>
              <a:gd name="connsiteX8" fmla="*/ 2043564 w 2619164"/>
              <a:gd name="connsiteY8" fmla="*/ 1868543 h 1868542"/>
              <a:gd name="connsiteX9" fmla="*/ 1300954 w 2619164"/>
              <a:gd name="connsiteY9" fmla="*/ 1868543 h 186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19164" h="1868542">
                <a:moveTo>
                  <a:pt x="0" y="1868543"/>
                </a:moveTo>
                <a:lnTo>
                  <a:pt x="742610" y="0"/>
                </a:lnTo>
                <a:lnTo>
                  <a:pt x="1318210" y="0"/>
                </a:lnTo>
                <a:lnTo>
                  <a:pt x="742610" y="1868543"/>
                </a:lnTo>
                <a:lnTo>
                  <a:pt x="0" y="1868543"/>
                </a:lnTo>
                <a:close/>
                <a:moveTo>
                  <a:pt x="1300954" y="1868543"/>
                </a:moveTo>
                <a:lnTo>
                  <a:pt x="2043564" y="0"/>
                </a:lnTo>
                <a:lnTo>
                  <a:pt x="2619164" y="0"/>
                </a:lnTo>
                <a:lnTo>
                  <a:pt x="2043564" y="1868543"/>
                </a:lnTo>
                <a:lnTo>
                  <a:pt x="1300954" y="1868543"/>
                </a:lnTo>
                <a:close/>
              </a:path>
            </a:pathLst>
          </a:custGeom>
          <a:gradFill>
            <a:gsLst>
              <a:gs pos="15000">
                <a:srgbClr val="00FFB9"/>
              </a:gs>
              <a:gs pos="80000">
                <a:srgbClr val="00E6DC"/>
              </a:gs>
            </a:gsLst>
            <a:lin ang="5400000" scaled="1"/>
          </a:gradFill>
          <a:ln w="615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4" name="Siemens Logo" descr="Siemens logo">
            <a:extLst>
              <a:ext uri="{FF2B5EF4-FFF2-40B4-BE49-F238E27FC236}">
                <a16:creationId xmlns:a16="http://schemas.microsoft.com/office/drawing/2014/main" id="{F8D833B7-9866-4D2D-AEB7-012D6DDE2A3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6AEDD147-ACC0-4A9C-9043-90612765C0F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4131F54F-C70B-4435-91E6-F995F83E6C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1583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891">
          <p15:clr>
            <a:srgbClr val="65CEFF"/>
          </p15:clr>
        </p15:guide>
        <p15:guide id="5" orient="horz" pos="1073">
          <p15:clr>
            <a:srgbClr val="65CEFF"/>
          </p15:clr>
        </p15:guide>
        <p15:guide id="6" orient="horz" pos="2206">
          <p15:clr>
            <a:srgbClr val="65CEFF"/>
          </p15:clr>
        </p15:guide>
        <p15:guide id="7" orient="horz" pos="2343">
          <p15:clr>
            <a:srgbClr val="65CEFF"/>
          </p15:clr>
        </p15:guide>
        <p15:guide id="8" orient="horz" pos="3658">
          <p15:clr>
            <a:srgbClr val="65CEFF"/>
          </p15:clr>
        </p15:guide>
        <p15:guide id="9" orient="horz" pos="3885">
          <p15:clr>
            <a:srgbClr val="65CEFF"/>
          </p15:clr>
        </p15:guide>
        <p15:guide id="10" orient="horz" pos="4157">
          <p15:clr>
            <a:srgbClr val="65CEFF"/>
          </p15:clr>
        </p15:guide>
      </p15:sldGuideLst>
    </p:ext>
  </p:extLst>
</p:sldLayout>
</file>

<file path=ppt/slideLayouts/slideLayout3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tatement text fram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986400" y="1270799"/>
            <a:ext cx="10800000" cy="4536000"/>
          </a:xfrm>
        </p:spPr>
        <p:txBody>
          <a:bodyPr lIns="0" tIns="0" rIns="0" bIns="0" anchor="t">
            <a:noAutofit/>
          </a:bodyPr>
          <a:lstStyle>
            <a:lvl1pPr>
              <a:lnSpc>
                <a:spcPct val="90000"/>
              </a:lnSpc>
              <a:defRPr sz="8000" b="0">
                <a:gradFill>
                  <a:gsLst>
                    <a:gs pos="20000">
                      <a:srgbClr val="00FFB9"/>
                    </a:gs>
                    <a:gs pos="70000">
                      <a:srgbClr val="00E6DC"/>
                    </a:gs>
                  </a:gsLst>
                  <a:lin ang="0" scaled="1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4" name="Siemens Logo" descr="Siemens logo">
            <a:extLst>
              <a:ext uri="{FF2B5EF4-FFF2-40B4-BE49-F238E27FC236}">
                <a16:creationId xmlns:a16="http://schemas.microsoft.com/office/drawing/2014/main" id="{0EF6BB07-4F4E-4859-9572-DA63E35B93A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09BD8BE5-BFF2-469D-8B93-9556FCC45CF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F9372441-FA7E-4481-BBC2-24CB6D301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5184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801">
          <p15:clr>
            <a:srgbClr val="65CEFF"/>
          </p15:clr>
        </p15:guide>
        <p15:guide id="5" orient="horz" pos="3658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tatement text fram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986400" y="1271538"/>
            <a:ext cx="10800000" cy="4536000"/>
          </a:xfrm>
        </p:spPr>
        <p:txBody>
          <a:bodyPr lIns="0" tIns="0" rIns="0" bIns="0" anchor="t">
            <a:noAutofit/>
          </a:bodyPr>
          <a:lstStyle>
            <a:lvl1pPr>
              <a:lnSpc>
                <a:spcPct val="90000"/>
              </a:lnSpc>
              <a:defRPr sz="8000" b="0">
                <a:gradFill>
                  <a:gsLst>
                    <a:gs pos="20000">
                      <a:srgbClr val="00FFB9"/>
                    </a:gs>
                    <a:gs pos="70000">
                      <a:srgbClr val="00E6DC"/>
                    </a:gs>
                  </a:gsLst>
                  <a:lin ang="0" scaled="1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4" name="Siemens Logo" descr="Siemens logo">
            <a:extLst>
              <a:ext uri="{FF2B5EF4-FFF2-40B4-BE49-F238E27FC236}">
                <a16:creationId xmlns:a16="http://schemas.microsoft.com/office/drawing/2014/main" id="{F8D833B7-9866-4D2D-AEB7-012D6DDE2A3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9F9E844-3827-4B6C-9CB5-13C9A70DCD4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D52C2AF7-8539-453F-BD56-35B696DB2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0646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801">
          <p15:clr>
            <a:srgbClr val="65CEFF"/>
          </p15:clr>
        </p15:guide>
        <p15:guide id="5" orient="horz" pos="3658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" descr="Slide headline">
            <a:extLst>
              <a:ext uri="{FF2B5EF4-FFF2-40B4-BE49-F238E27FC236}">
                <a16:creationId xmlns:a16="http://schemas.microsoft.com/office/drawing/2014/main" id="{B29E3DA4-014E-4F3D-8186-84366ADFCB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58400" y="1234800"/>
            <a:ext cx="9216000" cy="1162523"/>
          </a:xfrm>
          <a:noFill/>
        </p:spPr>
        <p:txBody>
          <a:bodyPr wrap="square" lIns="0" tIns="54000" rIns="0" bIns="0" anchor="t" anchorCtr="0">
            <a:spAutoFit/>
          </a:bodyPr>
          <a:lstStyle>
            <a:lvl1pPr marL="0">
              <a:defRPr sz="8000">
                <a:solidFill>
                  <a:schemeClr val="tx1"/>
                </a:solidFill>
              </a:defRPr>
            </a:lvl1pPr>
          </a:lstStyle>
          <a:p>
            <a:r>
              <a:rPr lang="en-US"/>
              <a:t>Contact</a:t>
            </a:r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1058400" y="2397324"/>
            <a:ext cx="9216000" cy="3409751"/>
          </a:xfrm>
          <a:prstGeom prst="rect">
            <a:avLst/>
          </a:prstGeom>
        </p:spPr>
        <p:txBody>
          <a:bodyPr tIns="108000">
            <a:noAutofit/>
          </a:bodyPr>
          <a:lstStyle>
            <a:lvl1pPr marL="0" indent="0" algn="l">
              <a:spcAft>
                <a:spcPts val="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1">
                <a:solidFill>
                  <a:schemeClr val="tx1"/>
                </a:solidFill>
              </a:defRPr>
            </a:lvl2pPr>
            <a:lvl3pPr marL="144000" indent="-144000" algn="l">
              <a:spcAft>
                <a:spcPts val="0"/>
              </a:spcAft>
              <a:buFont typeface="Arial" panose="020B0604020202020204" pitchFamily="34" charset="0"/>
              <a:buChar char="•"/>
              <a:defRPr sz="1400" b="0"/>
            </a:lvl3pPr>
            <a:lvl4pPr marL="0" indent="0" algn="l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1"/>
            </a:lvl4pPr>
            <a:lvl5pPr marL="144000" indent="-144000" algn="l"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>
                <a:solidFill>
                  <a:schemeClr val="tx1"/>
                </a:solidFill>
              </a:defRPr>
            </a:lvl5pPr>
            <a:lvl6pPr marL="36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6pPr>
            <a:lvl7pPr marL="360000" indent="-180000" algn="l"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/>
            </a:lvl7pPr>
            <a:lvl8pPr marL="54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8pPr>
            <a:lvl9pPr marL="540000" indent="-180000" algn="l"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/>
            </a:lvl9pPr>
          </a:lstStyle>
          <a:p>
            <a:pPr lvl="0"/>
            <a:r>
              <a:rPr lang="en-US"/>
              <a:t>Click to edit the contact</a:t>
            </a:r>
          </a:p>
          <a:p>
            <a:pPr lvl="1"/>
            <a:r>
              <a:rPr lang="en-US"/>
              <a:t>Name etc.</a:t>
            </a:r>
          </a:p>
          <a:p>
            <a:pPr lvl="2"/>
            <a:r>
              <a:rPr lang="en-US"/>
              <a:t>Skills etc.</a:t>
            </a:r>
          </a:p>
          <a:p>
            <a:pPr lvl="3"/>
            <a:r>
              <a:rPr lang="en-US"/>
              <a:t>Name etc. sublevel</a:t>
            </a:r>
          </a:p>
          <a:p>
            <a:pPr lvl="4"/>
            <a:r>
              <a:rPr lang="en-US"/>
              <a:t>Skills etc. sublevel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5FD2C39E-5D81-4A0E-9F45-90932890088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8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279A350-3BB2-4CA2-A422-8F5A951F6F6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9" name="Slide Number Placeholder">
            <a:extLst>
              <a:ext uri="{FF2B5EF4-FFF2-40B4-BE49-F238E27FC236}">
                <a16:creationId xmlns:a16="http://schemas.microsoft.com/office/drawing/2014/main" id="{CFF9630D-791D-45AE-8E5E-36F747F599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4916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778">
          <p15:clr>
            <a:srgbClr val="65CEFF"/>
          </p15:clr>
        </p15:guide>
        <p15:guide id="5" orient="horz" pos="3658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670C6E6A-0191-4020-A084-BB23C7AE6B0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37233173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092D1760-10AA-43FB-AC0B-074FF500719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1846253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8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42462792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color 80p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lor Stage">
            <a:extLst>
              <a:ext uri="{FF2B5EF4-FFF2-40B4-BE49-F238E27FC236}">
                <a16:creationId xmlns:a16="http://schemas.microsoft.com/office/drawing/2014/main" id="{A71FD435-3CF0-4700-A204-51B8FECDB0E5}"/>
              </a:ext>
            </a:extLst>
          </p:cNvPr>
          <p:cNvSpPr/>
          <p:nvPr userDrawn="1"/>
        </p:nvSpPr>
        <p:spPr bwMode="hidden">
          <a:xfrm>
            <a:off x="0" y="0"/>
            <a:ext cx="12192000" cy="6166800"/>
          </a:xfrm>
          <a:prstGeom prst="rect">
            <a:avLst/>
          </a:prstGeom>
          <a:solidFill>
            <a:srgbClr val="00FF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/>
          </a:p>
        </p:txBody>
      </p:sp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462213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399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32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BDD73C6A-6099-483E-9C34-F604024F257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DBCA456-A643-45C8-9383-5A06099EB6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5B05DC85-FD3C-4245-83A1-F6197CB9E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1546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BC293230-94BC-41FA-A2D9-E9259B125F8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17797522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8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37230288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6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42433696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4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7971610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8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26790967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6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6136616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4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16902717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8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12301711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6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29102330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4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7344443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color 60p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lor Stage">
            <a:extLst>
              <a:ext uri="{FF2B5EF4-FFF2-40B4-BE49-F238E27FC236}">
                <a16:creationId xmlns:a16="http://schemas.microsoft.com/office/drawing/2014/main" id="{A236A90B-8F03-45C0-87DD-5479E8376B64}"/>
              </a:ext>
            </a:extLst>
          </p:cNvPr>
          <p:cNvSpPr/>
          <p:nvPr userDrawn="1"/>
        </p:nvSpPr>
        <p:spPr bwMode="hidden">
          <a:xfrm>
            <a:off x="0" y="0"/>
            <a:ext cx="12192000" cy="6166800"/>
          </a:xfrm>
          <a:prstGeom prst="rect">
            <a:avLst/>
          </a:prstGeom>
          <a:solidFill>
            <a:srgbClr val="00E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/>
          </a:p>
        </p:txBody>
      </p:sp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769989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2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24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ECFA8B97-DE99-4B15-8C8C-3748FA022B7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21031E7D-E514-484A-9CCD-52A9C22222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447F428C-5AA7-413C-A721-B7AADDF8B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0435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8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27374293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6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26228468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4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22102488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8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40212516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6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37526620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4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40500286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8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32025857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6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32302648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4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30258471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8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22505777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color 40p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lor Stage">
            <a:extLst>
              <a:ext uri="{FF2B5EF4-FFF2-40B4-BE49-F238E27FC236}">
                <a16:creationId xmlns:a16="http://schemas.microsoft.com/office/drawing/2014/main" id="{40C63E25-48A4-43B2-BEE6-D2FE79309C83}"/>
              </a:ext>
            </a:extLst>
          </p:cNvPr>
          <p:cNvSpPr/>
          <p:nvPr userDrawn="1"/>
        </p:nvSpPr>
        <p:spPr bwMode="hidden">
          <a:xfrm>
            <a:off x="0" y="0"/>
            <a:ext cx="12192000" cy="6166800"/>
          </a:xfrm>
          <a:prstGeom prst="rect">
            <a:avLst/>
          </a:prstGeom>
          <a:gradFill>
            <a:gsLst>
              <a:gs pos="40000">
                <a:srgbClr val="00FFB9"/>
              </a:gs>
              <a:gs pos="100000">
                <a:srgbClr val="00E6DC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EN"/>
          </a:p>
        </p:txBody>
      </p:sp>
      <p:sp>
        <p:nvSpPr>
          <p:cNvPr id="9" name="Color Stage">
            <a:extLst>
              <a:ext uri="{FF2B5EF4-FFF2-40B4-BE49-F238E27FC236}">
                <a16:creationId xmlns:a16="http://schemas.microsoft.com/office/drawing/2014/main" id="{0C524D66-9942-450A-A90F-E7A0CC42EC73}"/>
              </a:ext>
            </a:extLst>
          </p:cNvPr>
          <p:cNvSpPr/>
          <p:nvPr userDrawn="1"/>
        </p:nvSpPr>
        <p:spPr>
          <a:xfrm>
            <a:off x="0" y="1414463"/>
            <a:ext cx="12192000" cy="4752337"/>
          </a:xfrm>
          <a:prstGeom prst="rect">
            <a:avLst/>
          </a:prstGeom>
          <a:gradFill flip="none" rotWithShape="1">
            <a:gsLst>
              <a:gs pos="0">
                <a:srgbClr val="00FFB9"/>
              </a:gs>
              <a:gs pos="100000">
                <a:schemeClr val="bg2">
                  <a:alpha val="0"/>
                </a:schemeClr>
              </a:gs>
              <a:gs pos="40000">
                <a:srgbClr val="00FFB9">
                  <a:alpha val="50000"/>
                </a:srgb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de-DE"/>
          </a:p>
        </p:txBody>
      </p:sp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7"/>
            <a:ext cx="9288000" cy="1930121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16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CCD0B8A8-7DE9-432C-82EA-6468E4BB565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498F1A9-6241-4523-AFBC-C74F3AA4AC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39240" cy="547200"/>
          </a:xfrm>
        </p:spPr>
        <p:txBody>
          <a:bodyPr/>
          <a:lstStyle/>
          <a:p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267619FE-01EE-4013-B481-A8C505C5D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3831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6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7476648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4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30943616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8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18111078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6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26716136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4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2679937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8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23129359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6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11025736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4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18303736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48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477328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/>
              <a:t>Subhead for headline size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891525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4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231106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28345490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462213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7"/>
            <a:ext cx="9288000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32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4FC1DCA2-253A-4E87-91E4-D402488C8D7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DBCA456-A643-45C8-9383-5A06099EB6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5B05DC85-FD3C-4245-83A1-F6197CB9E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1110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36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661993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36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36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36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40384839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4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48pt">
    <p:bg>
      <p:bgPr>
        <a:gradFill flip="none" rotWithShape="1">
          <a:gsLst>
            <a:gs pos="40000">
              <a:schemeClr val="bg2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radient cover">
            <a:extLst>
              <a:ext uri="{FF2B5EF4-FFF2-40B4-BE49-F238E27FC236}">
                <a16:creationId xmlns:a16="http://schemas.microsoft.com/office/drawing/2014/main" id="{6FD70AD7-1356-4F56-BCF5-60206B8893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502025"/>
            <a:ext cx="12192000" cy="3355975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bg2">
                  <a:alpha val="0"/>
                </a:schemeClr>
              </a:gs>
              <a:gs pos="40000">
                <a:schemeClr val="bg2">
                  <a:alpha val="5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/>
          </a:p>
        </p:txBody>
      </p:sp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477328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/>
              <a:t>Subhead for headline size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20075258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4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40pt">
    <p:bg>
      <p:bgPr>
        <a:gradFill flip="none" rotWithShape="1">
          <a:gsLst>
            <a:gs pos="40000">
              <a:schemeClr val="bg2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radient cover">
            <a:extLst>
              <a:ext uri="{FF2B5EF4-FFF2-40B4-BE49-F238E27FC236}">
                <a16:creationId xmlns:a16="http://schemas.microsoft.com/office/drawing/2014/main" id="{BC751AD9-F368-4030-BEF3-878CBEED0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502025"/>
            <a:ext cx="12192000" cy="3355975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bg2">
                  <a:alpha val="0"/>
                </a:schemeClr>
              </a:gs>
              <a:gs pos="40000">
                <a:schemeClr val="bg2">
                  <a:alpha val="5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/>
          </a:p>
        </p:txBody>
      </p:sp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231106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12128683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4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36pt">
    <p:bg>
      <p:bgPr>
        <a:gradFill flip="none" rotWithShape="1">
          <a:gsLst>
            <a:gs pos="40000">
              <a:schemeClr val="bg2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radient cover">
            <a:extLst>
              <a:ext uri="{FF2B5EF4-FFF2-40B4-BE49-F238E27FC236}">
                <a16:creationId xmlns:a16="http://schemas.microsoft.com/office/drawing/2014/main" id="{0F638833-9358-4A10-8860-60EC0C65D9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502025"/>
            <a:ext cx="12192000" cy="3355975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bg2">
                  <a:alpha val="0"/>
                </a:schemeClr>
              </a:gs>
              <a:gs pos="40000">
                <a:schemeClr val="bg2">
                  <a:alpha val="5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/>
          </a:p>
        </p:txBody>
      </p:sp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661993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36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36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36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14663990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4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48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477328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2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2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/>
              <a:t>Subhead for headline size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46D369A7-07BD-4B91-9E53-807AAAF0C30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24236293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4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231106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DC2D4109-C5C2-42BB-B5A0-2F6793388E2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873765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4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36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661993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3600" b="0">
                <a:solidFill>
                  <a:schemeClr val="tx2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36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2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36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298AE3DB-A74B-4AD6-A37C-FBCFB647B93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27261980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4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462213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399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DBCA456-A643-45C8-9383-5A06099EB6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/>
              <a:t>Restricted | © Siemens 2024 | Siemens Digital Industries Software | Where today meets tomorrow.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5B05DC85-FD3C-4245-83A1-F6197CB9E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416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769989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2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21031E7D-E514-484A-9CCD-52A9C22222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/>
              <a:t>Restricted | © Siemens 2024 | Siemens Digital Industries Software | Where today meets tomorrow.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447F428C-5AA7-413C-A721-B7AADDF8B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3825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7"/>
            <a:ext cx="9288000" cy="1930121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498F1A9-6241-4523-AFBC-C74F3AA4AC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39240" cy="547200"/>
          </a:xfrm>
        </p:spPr>
        <p:txBody>
          <a:bodyPr/>
          <a:lstStyle/>
          <a:p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267619FE-01EE-4013-B481-A8C505C5D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7240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769989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1"/>
            <a:ext cx="9288000" cy="16226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24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543E2CC-A901-4194-A712-51CE520302B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21031E7D-E514-484A-9CCD-52A9C22222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447F428C-5AA7-413C-A721-B7AADDF8B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9022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color 80p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lor Stage">
            <a:extLst>
              <a:ext uri="{FF2B5EF4-FFF2-40B4-BE49-F238E27FC236}">
                <a16:creationId xmlns:a16="http://schemas.microsoft.com/office/drawing/2014/main" id="{A71FD435-3CF0-4700-A204-51B8FECDB0E5}"/>
              </a:ext>
            </a:extLst>
          </p:cNvPr>
          <p:cNvSpPr/>
          <p:nvPr userDrawn="1"/>
        </p:nvSpPr>
        <p:spPr bwMode="hidden">
          <a:xfrm>
            <a:off x="0" y="0"/>
            <a:ext cx="12192000" cy="6166800"/>
          </a:xfrm>
          <a:prstGeom prst="rect">
            <a:avLst/>
          </a:prstGeom>
          <a:solidFill>
            <a:srgbClr val="00FF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/>
          </a:p>
        </p:txBody>
      </p:sp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462213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399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BDD73C6A-6099-483E-9C34-F604024F257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DBCA456-A643-45C8-9383-5A06099EB6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5B05DC85-FD3C-4245-83A1-F6197CB9E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8656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color 60p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lor Stage">
            <a:extLst>
              <a:ext uri="{FF2B5EF4-FFF2-40B4-BE49-F238E27FC236}">
                <a16:creationId xmlns:a16="http://schemas.microsoft.com/office/drawing/2014/main" id="{A236A90B-8F03-45C0-87DD-5479E8376B64}"/>
              </a:ext>
            </a:extLst>
          </p:cNvPr>
          <p:cNvSpPr/>
          <p:nvPr userDrawn="1"/>
        </p:nvSpPr>
        <p:spPr bwMode="hidden">
          <a:xfrm>
            <a:off x="0" y="0"/>
            <a:ext cx="12192000" cy="6166800"/>
          </a:xfrm>
          <a:prstGeom prst="rect">
            <a:avLst/>
          </a:prstGeom>
          <a:solidFill>
            <a:srgbClr val="00E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/>
          </a:p>
        </p:txBody>
      </p:sp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769989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2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ECFA8B97-DE99-4B15-8C8C-3748FA022B7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21031E7D-E514-484A-9CCD-52A9C22222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447F428C-5AA7-413C-A721-B7AADDF8B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4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color 40p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lor Stage">
            <a:extLst>
              <a:ext uri="{FF2B5EF4-FFF2-40B4-BE49-F238E27FC236}">
                <a16:creationId xmlns:a16="http://schemas.microsoft.com/office/drawing/2014/main" id="{40C63E25-48A4-43B2-BEE6-D2FE79309C83}"/>
              </a:ext>
            </a:extLst>
          </p:cNvPr>
          <p:cNvSpPr/>
          <p:nvPr userDrawn="1"/>
        </p:nvSpPr>
        <p:spPr bwMode="hidden">
          <a:xfrm>
            <a:off x="0" y="0"/>
            <a:ext cx="12192000" cy="6166800"/>
          </a:xfrm>
          <a:prstGeom prst="rect">
            <a:avLst/>
          </a:prstGeom>
          <a:gradFill>
            <a:gsLst>
              <a:gs pos="40000">
                <a:srgbClr val="00FFB9"/>
              </a:gs>
              <a:gs pos="100000">
                <a:srgbClr val="00E6DC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EN"/>
          </a:p>
        </p:txBody>
      </p:sp>
      <p:sp>
        <p:nvSpPr>
          <p:cNvPr id="9" name="Color Stage">
            <a:extLst>
              <a:ext uri="{FF2B5EF4-FFF2-40B4-BE49-F238E27FC236}">
                <a16:creationId xmlns:a16="http://schemas.microsoft.com/office/drawing/2014/main" id="{0C524D66-9942-450A-A90F-E7A0CC42EC73}"/>
              </a:ext>
            </a:extLst>
          </p:cNvPr>
          <p:cNvSpPr/>
          <p:nvPr userDrawn="1"/>
        </p:nvSpPr>
        <p:spPr>
          <a:xfrm>
            <a:off x="0" y="1414463"/>
            <a:ext cx="12192000" cy="4752337"/>
          </a:xfrm>
          <a:prstGeom prst="rect">
            <a:avLst/>
          </a:prstGeom>
          <a:gradFill flip="none" rotWithShape="1">
            <a:gsLst>
              <a:gs pos="0">
                <a:srgbClr val="00FFB9"/>
              </a:gs>
              <a:gs pos="100000">
                <a:schemeClr val="bg2">
                  <a:alpha val="0"/>
                </a:schemeClr>
              </a:gs>
              <a:gs pos="40000">
                <a:srgbClr val="00FFB9">
                  <a:alpha val="50000"/>
                </a:srgb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de-DE"/>
          </a:p>
        </p:txBody>
      </p:sp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7"/>
            <a:ext cx="9288000" cy="1930121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CCD0B8A8-7DE9-432C-82EA-6468E4BB565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498F1A9-6241-4523-AFBC-C74F3AA4AC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39240" cy="547200"/>
          </a:xfrm>
        </p:spPr>
        <p:txBody>
          <a:bodyPr/>
          <a:lstStyle/>
          <a:p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267619FE-01EE-4013-B481-A8C505C5D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9488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462213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7"/>
            <a:ext cx="9288000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4FC1DCA2-253A-4E87-91E4-D402488C8D7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DBCA456-A643-45C8-9383-5A06099EB6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5B05DC85-FD3C-4245-83A1-F6197CB9E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8928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769989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1"/>
            <a:ext cx="9288000" cy="16226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543E2CC-A901-4194-A712-51CE520302B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21031E7D-E514-484A-9CCD-52A9C22222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447F428C-5AA7-413C-A721-B7AADDF8B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8904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399" y="1414463"/>
            <a:ext cx="11370437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2A2349A4-4A97-42CC-AE59-7EDEE385EDF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498F1A9-6241-4523-AFBC-C74F3AA4AC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3924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267619FE-01EE-4013-B481-A8C505C5D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6675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 / Agenda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py 1" descr="Agenda text frame">
            <a:extLst>
              <a:ext uri="{FF2B5EF4-FFF2-40B4-BE49-F238E27FC236}">
                <a16:creationId xmlns:a16="http://schemas.microsoft.com/office/drawing/2014/main" id="{0E701EC8-7FC1-42BE-915D-048C74A40E0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black">
          <a:xfrm>
            <a:off x="411163" y="1414463"/>
            <a:ext cx="7199311" cy="4751387"/>
          </a:xfrm>
        </p:spPr>
        <p:txBody>
          <a:bodyPr/>
          <a:lstStyle>
            <a:lvl1pPr defTabSz="360000">
              <a:spcAft>
                <a:spcPts val="900"/>
              </a:spcAft>
              <a:tabLst>
                <a:tab pos="7200000" algn="r"/>
              </a:tabLst>
              <a:defRPr/>
            </a:lvl1pPr>
            <a:lvl2pPr defTabSz="360000">
              <a:spcAft>
                <a:spcPts val="900"/>
              </a:spcAft>
              <a:tabLst>
                <a:tab pos="7200000" algn="r"/>
              </a:tabLst>
              <a:defRPr/>
            </a:lvl2pPr>
            <a:lvl3pPr marL="180000" defTabSz="360000">
              <a:spcAft>
                <a:spcPts val="900"/>
              </a:spcAft>
              <a:tabLst>
                <a:tab pos="7200000" algn="r"/>
              </a:tabLst>
              <a:defRPr b="1"/>
            </a:lvl3pPr>
            <a:lvl4pPr marL="360000" defTabSz="360000">
              <a:spcAft>
                <a:spcPts val="900"/>
              </a:spcAft>
              <a:tabLst>
                <a:tab pos="7200000" algn="r"/>
              </a:tabLst>
              <a:defRPr/>
            </a:lvl4pPr>
            <a:lvl5pPr marL="360000" defTabSz="360000">
              <a:spcAft>
                <a:spcPts val="900"/>
              </a:spcAft>
              <a:tabLst>
                <a:tab pos="7200000" algn="r"/>
              </a:tabLst>
              <a:defRPr b="1"/>
            </a:lvl5pPr>
            <a:lvl6pPr marL="180000" defTabSz="360000">
              <a:spcAft>
                <a:spcPts val="600"/>
              </a:spcAft>
              <a:tabLst>
                <a:tab pos="7200000" algn="r"/>
              </a:tabLst>
              <a:defRPr sz="1600"/>
            </a:lvl6pPr>
            <a:lvl7pPr marL="180000" defTabSz="360000">
              <a:spcAft>
                <a:spcPts val="600"/>
              </a:spcAft>
              <a:tabLst>
                <a:tab pos="7200000" algn="r"/>
              </a:tabLst>
              <a:defRPr sz="1600" b="1"/>
            </a:lvl7pPr>
            <a:lvl8pPr marL="360000" defTabSz="360000">
              <a:spcAft>
                <a:spcPts val="600"/>
              </a:spcAft>
              <a:tabLst>
                <a:tab pos="7200000" algn="r"/>
              </a:tabLst>
              <a:defRPr sz="1600"/>
            </a:lvl8pPr>
            <a:lvl9pPr marL="360000" defTabSz="360000">
              <a:spcAft>
                <a:spcPts val="600"/>
              </a:spcAft>
              <a:tabLst>
                <a:tab pos="7200000" algn="r"/>
              </a:tabLst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E73DB6A8-F91C-4B87-ACAA-19A2D5EA21E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8349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20" pos="4794">
          <p15:clr>
            <a:srgbClr val="65CEFF"/>
          </p15:clr>
        </p15:guide>
      </p15:sldGuideLst>
    </p:ext>
  </p:extLst>
</p:sldLayout>
</file>

<file path=ppt/slideLayouts/slideLayout4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 / Agenda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py 1" descr="Agenda text frame">
            <a:extLst>
              <a:ext uri="{FF2B5EF4-FFF2-40B4-BE49-F238E27FC236}">
                <a16:creationId xmlns:a16="http://schemas.microsoft.com/office/drawing/2014/main" id="{0E701EC8-7FC1-42BE-915D-048C74A40E0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black">
          <a:xfrm>
            <a:off x="411163" y="1414463"/>
            <a:ext cx="5903912" cy="4751387"/>
          </a:xfrm>
        </p:spPr>
        <p:txBody>
          <a:bodyPr/>
          <a:lstStyle>
            <a:lvl1pPr>
              <a:spcAft>
                <a:spcPts val="900"/>
              </a:spcAft>
              <a:tabLst>
                <a:tab pos="5902325" algn="r"/>
              </a:tabLst>
              <a:defRPr/>
            </a:lvl1pPr>
            <a:lvl2pPr>
              <a:spcAft>
                <a:spcPts val="900"/>
              </a:spcAft>
              <a:buClr>
                <a:schemeClr val="tx1"/>
              </a:buClr>
              <a:tabLst>
                <a:tab pos="5902325" algn="r"/>
              </a:tabLst>
              <a:defRPr/>
            </a:lvl2pPr>
            <a:lvl3pPr marL="180000">
              <a:spcAft>
                <a:spcPts val="900"/>
              </a:spcAft>
              <a:buClr>
                <a:schemeClr val="tx1"/>
              </a:buClr>
              <a:tabLst>
                <a:tab pos="5902325" algn="r"/>
              </a:tabLst>
              <a:defRPr b="1"/>
            </a:lvl3pPr>
            <a:lvl4pPr marL="360000">
              <a:spcAft>
                <a:spcPts val="900"/>
              </a:spcAft>
              <a:buClr>
                <a:schemeClr val="tx1"/>
              </a:buClr>
              <a:tabLst>
                <a:tab pos="5902325" algn="r"/>
              </a:tabLst>
              <a:defRPr/>
            </a:lvl4pPr>
            <a:lvl5pPr marL="360000">
              <a:spcAft>
                <a:spcPts val="900"/>
              </a:spcAft>
              <a:buClr>
                <a:schemeClr val="tx1"/>
              </a:buClr>
              <a:tabLst>
                <a:tab pos="5902325" algn="r"/>
              </a:tabLst>
              <a:defRPr b="1"/>
            </a:lvl5pPr>
            <a:lvl6pPr marL="180000">
              <a:spcAft>
                <a:spcPts val="600"/>
              </a:spcAft>
              <a:buClr>
                <a:schemeClr val="tx1"/>
              </a:buClr>
              <a:tabLst>
                <a:tab pos="5902325" algn="r"/>
              </a:tabLst>
              <a:defRPr sz="1600"/>
            </a:lvl6pPr>
            <a:lvl7pPr marL="180000">
              <a:spcAft>
                <a:spcPts val="600"/>
              </a:spcAft>
              <a:buClr>
                <a:schemeClr val="tx1"/>
              </a:buClr>
              <a:tabLst>
                <a:tab pos="5902325" algn="r"/>
              </a:tabLst>
              <a:defRPr sz="1600" b="1"/>
            </a:lvl7pPr>
            <a:lvl8pPr marL="360000">
              <a:spcAft>
                <a:spcPts val="600"/>
              </a:spcAft>
              <a:buClr>
                <a:schemeClr val="tx1"/>
              </a:buClr>
              <a:tabLst>
                <a:tab pos="5902325" algn="r"/>
              </a:tabLst>
              <a:defRPr sz="1600"/>
            </a:lvl8pPr>
            <a:lvl9pPr marL="360000">
              <a:spcAft>
                <a:spcPts val="600"/>
              </a:spcAft>
              <a:buClr>
                <a:schemeClr val="tx1"/>
              </a:buClr>
              <a:tabLst>
                <a:tab pos="5902325" algn="r"/>
              </a:tabLst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12" name="Copy 2" descr="Agenda text frame">
            <a:extLst>
              <a:ext uri="{FF2B5EF4-FFF2-40B4-BE49-F238E27FC236}">
                <a16:creationId xmlns:a16="http://schemas.microsoft.com/office/drawing/2014/main" id="{F3AAF44F-3461-47E2-8680-A8CD085220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black">
          <a:xfrm>
            <a:off x="6743700" y="1414463"/>
            <a:ext cx="5043488" cy="4751387"/>
          </a:xfrm>
        </p:spPr>
        <p:txBody>
          <a:bodyPr/>
          <a:lstStyle>
            <a:lvl1pPr>
              <a:spcAft>
                <a:spcPts val="900"/>
              </a:spcAft>
              <a:tabLst>
                <a:tab pos="5040000" algn="r"/>
              </a:tabLst>
              <a:defRPr/>
            </a:lvl1pPr>
            <a:lvl2pPr>
              <a:spcAft>
                <a:spcPts val="900"/>
              </a:spcAft>
              <a:buClr>
                <a:schemeClr val="tx1"/>
              </a:buClr>
              <a:tabLst>
                <a:tab pos="5040000" algn="r"/>
              </a:tabLst>
              <a:defRPr/>
            </a:lvl2pPr>
            <a:lvl3pPr marL="180000">
              <a:spcAft>
                <a:spcPts val="900"/>
              </a:spcAft>
              <a:buClr>
                <a:schemeClr val="tx1"/>
              </a:buClr>
              <a:tabLst>
                <a:tab pos="5040000" algn="r"/>
              </a:tabLst>
              <a:defRPr b="1"/>
            </a:lvl3pPr>
            <a:lvl4pPr marL="360000">
              <a:spcAft>
                <a:spcPts val="900"/>
              </a:spcAft>
              <a:buClr>
                <a:schemeClr val="tx1"/>
              </a:buClr>
              <a:tabLst>
                <a:tab pos="5040000" algn="r"/>
              </a:tabLst>
              <a:defRPr/>
            </a:lvl4pPr>
            <a:lvl5pPr marL="360000">
              <a:spcAft>
                <a:spcPts val="900"/>
              </a:spcAft>
              <a:buClr>
                <a:schemeClr val="tx1"/>
              </a:buClr>
              <a:tabLst>
                <a:tab pos="5040000" algn="r"/>
              </a:tabLst>
              <a:defRPr b="1"/>
            </a:lvl5pPr>
            <a:lvl6pPr marL="180000">
              <a:spcAft>
                <a:spcPts val="600"/>
              </a:spcAft>
              <a:buClr>
                <a:schemeClr val="tx1"/>
              </a:buClr>
              <a:tabLst>
                <a:tab pos="5040000" algn="r"/>
              </a:tabLst>
              <a:defRPr sz="1600"/>
            </a:lvl6pPr>
            <a:lvl7pPr marL="180000">
              <a:spcAft>
                <a:spcPts val="600"/>
              </a:spcAft>
              <a:buClr>
                <a:schemeClr val="tx1"/>
              </a:buClr>
              <a:tabLst>
                <a:tab pos="5040000" algn="r"/>
              </a:tabLst>
              <a:defRPr sz="1600" b="1"/>
            </a:lvl7pPr>
            <a:lvl8pPr marL="360000">
              <a:spcAft>
                <a:spcPts val="600"/>
              </a:spcAft>
              <a:buClr>
                <a:schemeClr val="tx1"/>
              </a:buClr>
              <a:tabLst>
                <a:tab pos="5040000" algn="r"/>
              </a:tabLst>
              <a:defRPr sz="1600"/>
            </a:lvl8pPr>
            <a:lvl9pPr marL="360000">
              <a:spcAft>
                <a:spcPts val="600"/>
              </a:spcAft>
              <a:buClr>
                <a:schemeClr val="tx1"/>
              </a:buClr>
              <a:tabLst>
                <a:tab pos="5040000" algn="r"/>
              </a:tabLst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AB400EC0-C78D-42DD-85FB-5ED577185C1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5890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5" pos="3978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19" pos="4248">
          <p15:clr>
            <a:srgbClr val="65CEFF"/>
          </p15:clr>
        </p15:guide>
      </p15:sldGuideLst>
    </p:ext>
  </p:extLst>
</p:sldLayout>
</file>

<file path=ppt/slideLayouts/slideLayout4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E73DB6A8-F91C-4B87-ACAA-19A2D5EA21E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661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3705">
          <p15:clr>
            <a:srgbClr val="65CEFF"/>
          </p15:clr>
        </p15:guide>
        <p15:guide id="5" pos="3978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4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ematic full size picture – please describe furth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0"/>
            <a:ext cx="12192000" cy="6167438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Full size picture</a:t>
            </a:r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3F142F7C-7BE3-40CB-8C53-6F75330735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22400" y="1054100"/>
            <a:ext cx="9252000" cy="147732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Content page,</a:t>
            </a:r>
            <a:br>
              <a:rPr lang="en-US"/>
            </a:br>
            <a:r>
              <a:rPr lang="en-US"/>
              <a:t>Arial Regular, 48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30251D14-AF6A-4279-B0A9-69FD9519EA5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5062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2" orient="horz" pos="664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399" y="1414463"/>
            <a:ext cx="11370437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14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2A2349A4-4A97-42CC-AE59-7EDEE385EDF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498F1A9-6241-4523-AFBC-C74F3AA4AC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3924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267619FE-01EE-4013-B481-A8C505C5D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0367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large image Deep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ematic full size picture – please describe furth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0"/>
            <a:ext cx="12192000" cy="6167438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Full size picture</a:t>
            </a:r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3F142F7C-7BE3-40CB-8C53-6F75330735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22400" y="1054100"/>
            <a:ext cx="9252000" cy="147732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Content page,</a:t>
            </a:r>
            <a:br>
              <a:rPr lang="en-US"/>
            </a:br>
            <a:r>
              <a:rPr lang="en-US"/>
              <a:t>Arial Regular, 48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2AF4F4C6-6E41-442C-BB9E-9E72BE92D2D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2559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2" orient="horz" pos="664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4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image (Text spot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ematic picture – please describe furth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1"/>
            <a:ext cx="7611160" cy="6167438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Thematic picture</a:t>
            </a:r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AFFC798E-B633-4D30-A7C1-DC796BD888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22400" y="1054100"/>
            <a:ext cx="6156275" cy="147732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Content page,</a:t>
            </a:r>
            <a:br>
              <a:rPr lang="en-US"/>
            </a:br>
            <a:r>
              <a:rPr lang="en-US"/>
              <a:t>Arial Regular,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Copy">
            <a:extLst>
              <a:ext uri="{FF2B5EF4-FFF2-40B4-BE49-F238E27FC236}">
                <a16:creationId xmlns:a16="http://schemas.microsoft.com/office/drawing/2014/main" id="{6F965802-E517-4CC3-99D7-1DA8BF1FB02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 bwMode="black">
          <a:xfrm>
            <a:off x="8042400" y="1054100"/>
            <a:ext cx="3744000" cy="5113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30251D14-AF6A-4279-B0A9-69FD9519EA5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7071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4522">
          <p15:clr>
            <a:srgbClr val="65CEFF"/>
          </p15:clr>
        </p15:guide>
        <p15:guide id="3" pos="4794">
          <p15:clr>
            <a:srgbClr val="65CEFF"/>
          </p15:clr>
        </p15:guide>
        <p15:guide id="4" pos="5066">
          <p15:clr>
            <a:srgbClr val="65CEFF"/>
          </p15:clr>
        </p15:guide>
        <p15:guide id="5" pos="6472">
          <p15:clr>
            <a:srgbClr val="65CEFF"/>
          </p15:clr>
        </p15:guide>
        <p15:guide id="6" pos="7425">
          <p15:clr>
            <a:srgbClr val="65CEFF"/>
          </p15:clr>
        </p15:guide>
        <p15:guide id="7" orient="horz" pos="302">
          <p15:clr>
            <a:srgbClr val="65CEFF"/>
          </p15:clr>
        </p15:guide>
        <p15:guide id="8" orient="horz" pos="664">
          <p15:clr>
            <a:srgbClr val="65CEFF"/>
          </p15:clr>
        </p15:guide>
        <p15:guide id="9" orient="horz" pos="891">
          <p15:clr>
            <a:srgbClr val="65CEFF"/>
          </p15:clr>
        </p15:guide>
        <p15:guide id="10" orient="horz" pos="3658">
          <p15:clr>
            <a:srgbClr val="65CEFF"/>
          </p15:clr>
        </p15:guide>
        <p15:guide id="11" orient="horz" pos="3885">
          <p15:clr>
            <a:srgbClr val="65CEFF"/>
          </p15:clr>
        </p15:guide>
        <p15:guide id="12" orient="horz" pos="4157">
          <p15:clr>
            <a:srgbClr val="65CEFF"/>
          </p15:clr>
        </p15:guide>
      </p15:sldGuideLst>
    </p:ext>
  </p:extLst>
</p:sldLayout>
</file>

<file path=ppt/slideLayouts/slideLayout4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Deep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6495290-0795-4AB1-8AEA-2BB7867836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8FC1C65-873A-4B8F-BB57-51EEBC35A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8128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3705">
          <p15:clr>
            <a:srgbClr val="65CEFF"/>
          </p15:clr>
        </p15:guide>
        <p15:guide id="5" pos="3978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4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Gradient">
    <p:bg>
      <p:bgPr>
        <a:gradFill flip="none" rotWithShape="1">
          <a:gsLst>
            <a:gs pos="40000">
              <a:schemeClr val="accent6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lor Stage">
            <a:extLst>
              <a:ext uri="{FF2B5EF4-FFF2-40B4-BE49-F238E27FC236}">
                <a16:creationId xmlns:a16="http://schemas.microsoft.com/office/drawing/2014/main" id="{B8172AC2-E83F-4EFD-B70E-DE91E64651D8}"/>
              </a:ext>
            </a:extLst>
          </p:cNvPr>
          <p:cNvSpPr/>
          <p:nvPr userDrawn="1"/>
        </p:nvSpPr>
        <p:spPr>
          <a:xfrm>
            <a:off x="0" y="1414463"/>
            <a:ext cx="12192000" cy="5443537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bg2">
                  <a:alpha val="0"/>
                </a:schemeClr>
              </a:gs>
              <a:gs pos="40000">
                <a:schemeClr val="bg2">
                  <a:alpha val="5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/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4BECE54-DDA8-4D2C-8A02-4C8E3E1585E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07B7E75B-80B4-49F8-AA70-A41C9D8968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7209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3705">
          <p15:clr>
            <a:srgbClr val="65CEFF"/>
          </p15:clr>
        </p15:guide>
        <p15:guide id="5" pos="3978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3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4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Light San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1AC59AB3-8DAC-43B8-977E-A91337DC082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6495290-0795-4AB1-8AEA-2BB7867836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8FC1C65-873A-4B8F-BB57-51EEBC35A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3371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3705">
          <p15:clr>
            <a:srgbClr val="65CEFF"/>
          </p15:clr>
        </p15:guide>
        <p15:guide id="5" pos="3978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4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object (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 descr="Slide headlin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800"/>
            <a:ext cx="7199313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91EB517C-C8FD-4E2E-B744-DB952E96B47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519D384-FA09-4D60-95A8-589F157A93F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7B1666FD-2258-443A-846C-6C7533C61D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9133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4794">
          <p15:clr>
            <a:srgbClr val="65CEFF"/>
          </p15:clr>
        </p15:guide>
        <p15:guide id="3" pos="6472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302">
          <p15:clr>
            <a:srgbClr val="65CEFF"/>
          </p15:clr>
        </p15:guide>
        <p15:guide id="6" orient="horz" pos="664">
          <p15:clr>
            <a:srgbClr val="65CEFF"/>
          </p15:clr>
        </p15:guide>
        <p15:guide id="7" orient="horz" pos="891">
          <p15:clr>
            <a:srgbClr val="65CEFF"/>
          </p15:clr>
        </p15:guide>
        <p15:guide id="8" orient="horz" pos="3658">
          <p15:clr>
            <a:srgbClr val="65CEFF"/>
          </p15:clr>
        </p15:guide>
        <p15:guide id="9" orient="horz" pos="3885">
          <p15:clr>
            <a:srgbClr val="65CEFF"/>
          </p15:clr>
        </p15:guide>
        <p15:guide id="10" orient="horz" pos="4157">
          <p15:clr>
            <a:srgbClr val="65CEFF"/>
          </p15:clr>
        </p15:guide>
      </p15:sldGuideLst>
    </p:ext>
  </p:extLst>
</p:sldLayout>
</file>

<file path=ppt/slideLayouts/slideLayout4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object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 descr="Slide headlin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800"/>
            <a:ext cx="11376026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2EA6CE5F-6FF7-4E0A-AEB2-1A7C43CE05C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7367E6C0-4D2C-4C5F-86D8-A2CFF0EB3D6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6F746812-65E3-4C09-AC38-B0CFE93C8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9249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302">
          <p15:clr>
            <a:srgbClr val="65CEFF"/>
          </p15:clr>
        </p15:guide>
        <p15:guide id="5" orient="horz" pos="664">
          <p15:clr>
            <a:srgbClr val="65CEFF"/>
          </p15:clr>
        </p15:guide>
        <p15:guide id="6" orient="horz" pos="891">
          <p15:clr>
            <a:srgbClr val="65CEFF"/>
          </p15:clr>
        </p15:guide>
        <p15:guide id="7" orient="horz" pos="3658">
          <p15:clr>
            <a:srgbClr val="65CEFF"/>
          </p15:clr>
        </p15:guide>
        <p15:guide id="8" orient="horz" pos="3885">
          <p15:clr>
            <a:srgbClr val="65CEFF"/>
          </p15:clr>
        </p15:guide>
        <p15:guide id="9" orient="horz" pos="4157">
          <p15:clr>
            <a:srgbClr val="65CEFF"/>
          </p15:clr>
        </p15:guide>
      </p15:sldGuideLst>
    </p:ext>
  </p:extLst>
</p:sldLayout>
</file>

<file path=ppt/slideLayouts/slideLayout4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lide headlin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5470526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4" name="Copy 2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6315075" y="1414800"/>
            <a:ext cx="5465763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3A503D1-D234-4258-9A03-D858B10BA46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21AA656B-0BAF-4B75-90BE-93CAC5946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6295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3705">
          <p15:clr>
            <a:srgbClr val="65CEFF"/>
          </p15:clr>
        </p15:guide>
        <p15:guide id="3" pos="3978">
          <p15:clr>
            <a:srgbClr val="65CEFF"/>
          </p15:clr>
        </p15:guide>
        <p15:guide id="4" pos="6472">
          <p15:clr>
            <a:srgbClr val="65CEFF"/>
          </p15:clr>
        </p15:guide>
        <p15:guide id="5" pos="7425">
          <p15:clr>
            <a:srgbClr val="65CEFF"/>
          </p15:clr>
        </p15:guide>
        <p15:guide id="6" orient="horz" pos="302">
          <p15:clr>
            <a:srgbClr val="65CEFF"/>
          </p15:clr>
        </p15:guide>
        <p15:guide id="7" orient="horz" pos="664">
          <p15:clr>
            <a:srgbClr val="65CEFF"/>
          </p15:clr>
        </p15:guide>
        <p15:guide id="8" orient="horz" pos="891">
          <p15:clr>
            <a:srgbClr val="65CEFF"/>
          </p15:clr>
        </p15:guide>
        <p15:guide id="9" orient="horz" pos="3658">
          <p15:clr>
            <a:srgbClr val="65CEFF"/>
          </p15:clr>
        </p15:guide>
        <p15:guide id="10" orient="horz" pos="3885">
          <p15:clr>
            <a:srgbClr val="65CEFF"/>
          </p15:clr>
        </p15:guide>
        <p15:guide id="11" orient="horz" pos="4157">
          <p15:clr>
            <a:srgbClr val="65CEFF"/>
          </p15:clr>
        </p15:guide>
      </p15:sldGuideLst>
    </p:ext>
  </p:extLst>
</p:sldLayout>
</file>

<file path=ppt/slideLayouts/slideLayout4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lide headlin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4" name="Copy 2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4298400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9" name="Copy 3" descr="Content text frame">
            <a:extLst>
              <a:ext uri="{FF2B5EF4-FFF2-40B4-BE49-F238E27FC236}">
                <a16:creationId xmlns:a16="http://schemas.microsoft.com/office/drawing/2014/main" id="{F020B491-E63A-4FB5-94ED-2BC31EB35C33}"/>
              </a:ext>
            </a:extLst>
          </p:cNvPr>
          <p:cNvSpPr>
            <a:spLocks noGrp="1"/>
          </p:cNvSpPr>
          <p:nvPr>
            <p:ph sz="half" idx="12"/>
          </p:nvPr>
        </p:nvSpPr>
        <p:spPr bwMode="black">
          <a:xfrm>
            <a:off x="8186400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613FA68-C74A-4621-9563-250388EBCC8B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F9117D9C-D502-472C-A3C8-FA9087A2ED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7374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4975">
          <p15:clr>
            <a:srgbClr val="65CEFF"/>
          </p15:clr>
        </p15:guide>
        <p15:guide id="5" pos="5157">
          <p15:clr>
            <a:srgbClr val="65CEFF"/>
          </p15:clr>
        </p15:guide>
        <p15:guide id="6" pos="6472">
          <p15:clr>
            <a:srgbClr val="65CEFF"/>
          </p15:clr>
        </p15:guide>
        <p15:guide id="7" pos="7425">
          <p15:clr>
            <a:srgbClr val="65CEFF"/>
          </p15:clr>
        </p15:guide>
        <p15:guide id="8" orient="horz" pos="302">
          <p15:clr>
            <a:srgbClr val="65CEFF"/>
          </p15:clr>
        </p15:guide>
        <p15:guide id="9" orient="horz" pos="664">
          <p15:clr>
            <a:srgbClr val="65CEFF"/>
          </p15:clr>
        </p15:guide>
        <p15:guide id="10" orient="horz" pos="891">
          <p15:clr>
            <a:srgbClr val="65CEFF"/>
          </p15:clr>
        </p15:guide>
        <p15:guide id="11" orient="horz" pos="3658">
          <p15:clr>
            <a:srgbClr val="65CEFF"/>
          </p15:clr>
        </p15:guide>
        <p15:guide id="12" orient="horz" pos="3885">
          <p15:clr>
            <a:srgbClr val="65CEFF"/>
          </p15:clr>
        </p15:guide>
        <p15:guide id="13" orient="horz" pos="4157">
          <p15:clr>
            <a:srgbClr val="65CEFF"/>
          </p15:clr>
        </p15:guide>
      </p15:sldGuideLst>
    </p:ext>
  </p:extLst>
</p:sldLayout>
</file>

<file path=ppt/slideLayouts/slideLayout4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lide headlin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547052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9" name="Copy 2" descr="Content text frame">
            <a:extLst>
              <a:ext uri="{FF2B5EF4-FFF2-40B4-BE49-F238E27FC236}">
                <a16:creationId xmlns:a16="http://schemas.microsoft.com/office/drawing/2014/main" id="{2871E7F7-6A93-4406-8617-80D9CFF396A8}"/>
              </a:ext>
            </a:extLst>
          </p:cNvPr>
          <p:cNvSpPr>
            <a:spLocks noGrp="1"/>
          </p:cNvSpPr>
          <p:nvPr>
            <p:ph sz="half" idx="12"/>
          </p:nvPr>
        </p:nvSpPr>
        <p:spPr bwMode="black">
          <a:xfrm>
            <a:off x="411162" y="3718800"/>
            <a:ext cx="547052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4" name="Copy 3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6315075" y="1414800"/>
            <a:ext cx="5465763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12" name="Copy 4" descr="Content text frame">
            <a:extLst>
              <a:ext uri="{FF2B5EF4-FFF2-40B4-BE49-F238E27FC236}">
                <a16:creationId xmlns:a16="http://schemas.microsoft.com/office/drawing/2014/main" id="{7AD3B9B1-3210-46C8-8222-A0E11719EB88}"/>
              </a:ext>
            </a:extLst>
          </p:cNvPr>
          <p:cNvSpPr>
            <a:spLocks noGrp="1"/>
          </p:cNvSpPr>
          <p:nvPr>
            <p:ph sz="half" idx="13"/>
          </p:nvPr>
        </p:nvSpPr>
        <p:spPr bwMode="black">
          <a:xfrm>
            <a:off x="6315075" y="3718800"/>
            <a:ext cx="5465763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DF6F0C8-00D9-4034-B3CC-D376702BE1C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53D55964-F7E8-48E3-84D5-FE4FE835C5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5150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3705">
          <p15:clr>
            <a:srgbClr val="65CEFF"/>
          </p15:clr>
        </p15:guide>
        <p15:guide id="3" pos="3978">
          <p15:clr>
            <a:srgbClr val="65CEFF"/>
          </p15:clr>
        </p15:guide>
        <p15:guide id="4" pos="6472">
          <p15:clr>
            <a:srgbClr val="65CEFF"/>
          </p15:clr>
        </p15:guide>
        <p15:guide id="5" pos="7425">
          <p15:clr>
            <a:srgbClr val="65CEFF"/>
          </p15:clr>
        </p15:guide>
        <p15:guide id="6" orient="horz" pos="302">
          <p15:clr>
            <a:srgbClr val="65CEFF"/>
          </p15:clr>
        </p15:guide>
        <p15:guide id="7" orient="horz" pos="664">
          <p15:clr>
            <a:srgbClr val="65CEFF"/>
          </p15:clr>
        </p15:guide>
        <p15:guide id="8" orient="horz" pos="891">
          <p15:clr>
            <a:srgbClr val="65CEFF"/>
          </p15:clr>
        </p15:guide>
        <p15:guide id="9" orient="horz" pos="2206">
          <p15:clr>
            <a:srgbClr val="65CEFF"/>
          </p15:clr>
        </p15:guide>
        <p15:guide id="10" orient="horz" pos="2343">
          <p15:clr>
            <a:srgbClr val="65CEFF"/>
          </p15:clr>
        </p15:guide>
        <p15:guide id="11" orient="horz" pos="3658">
          <p15:clr>
            <a:srgbClr val="65CEFF"/>
          </p15:clr>
        </p15:guide>
        <p15:guide id="12" orient="horz" pos="3885">
          <p15:clr>
            <a:srgbClr val="65CEFF"/>
          </p15:clr>
        </p15:guide>
        <p15:guide id="13" orient="horz" pos="4157">
          <p15:clr>
            <a:srgbClr val="65CEFF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ee content - shor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py 1" descr="Agenda text frame">
            <a:extLst>
              <a:ext uri="{FF2B5EF4-FFF2-40B4-BE49-F238E27FC236}">
                <a16:creationId xmlns:a16="http://schemas.microsoft.com/office/drawing/2014/main" id="{0E701EC8-7FC1-42BE-915D-048C74A40E0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black">
          <a:xfrm>
            <a:off x="411163" y="1414463"/>
            <a:ext cx="9863137" cy="4751387"/>
          </a:xfrm>
        </p:spPr>
        <p:txBody>
          <a:bodyPr/>
          <a:lstStyle>
            <a:lvl1pPr defTabSz="360000">
              <a:spcAft>
                <a:spcPts val="900"/>
              </a:spcAft>
              <a:tabLst>
                <a:tab pos="7200000" algn="r"/>
              </a:tabLst>
              <a:defRPr/>
            </a:lvl1pPr>
            <a:lvl2pPr defTabSz="360000">
              <a:spcAft>
                <a:spcPts val="900"/>
              </a:spcAft>
              <a:tabLst>
                <a:tab pos="7200000" algn="r"/>
              </a:tabLst>
              <a:defRPr/>
            </a:lvl2pPr>
            <a:lvl3pPr marL="180000" defTabSz="360000">
              <a:spcAft>
                <a:spcPts val="900"/>
              </a:spcAft>
              <a:tabLst>
                <a:tab pos="7200000" algn="r"/>
              </a:tabLst>
              <a:defRPr b="1"/>
            </a:lvl3pPr>
            <a:lvl4pPr marL="360000" defTabSz="360000">
              <a:spcAft>
                <a:spcPts val="900"/>
              </a:spcAft>
              <a:tabLst>
                <a:tab pos="7200000" algn="r"/>
              </a:tabLst>
              <a:defRPr/>
            </a:lvl4pPr>
            <a:lvl5pPr marL="360000" defTabSz="360000">
              <a:spcAft>
                <a:spcPts val="900"/>
              </a:spcAft>
              <a:tabLst>
                <a:tab pos="7200000" algn="r"/>
              </a:tabLst>
              <a:defRPr b="1"/>
            </a:lvl5pPr>
            <a:lvl6pPr marL="180000" defTabSz="360000">
              <a:spcAft>
                <a:spcPts val="600"/>
              </a:spcAft>
              <a:tabLst>
                <a:tab pos="7200000" algn="r"/>
              </a:tabLst>
              <a:defRPr sz="1600"/>
            </a:lvl6pPr>
            <a:lvl7pPr marL="180000" defTabSz="360000">
              <a:spcAft>
                <a:spcPts val="600"/>
              </a:spcAft>
              <a:tabLst>
                <a:tab pos="7200000" algn="r"/>
              </a:tabLst>
              <a:defRPr sz="1600" b="1"/>
            </a:lvl7pPr>
            <a:lvl8pPr marL="360000" defTabSz="360000">
              <a:spcAft>
                <a:spcPts val="600"/>
              </a:spcAft>
              <a:tabLst>
                <a:tab pos="7200000" algn="r"/>
              </a:tabLst>
              <a:defRPr sz="1600"/>
            </a:lvl8pPr>
            <a:lvl9pPr marL="360000" defTabSz="360000">
              <a:spcAft>
                <a:spcPts val="600"/>
              </a:spcAft>
              <a:tabLst>
                <a:tab pos="7200000" algn="r"/>
              </a:tabLst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E73DB6A8-F91C-4B87-ACAA-19A2D5EA21E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7474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20" pos="4794" userDrawn="1">
          <p15:clr>
            <a:srgbClr val="65CEFF"/>
          </p15:clr>
        </p15:guide>
      </p15:sldGuideLst>
    </p:ext>
  </p:extLst>
</p:sldLayout>
</file>

<file path=ppt/slideLayouts/slideLayout4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(Spot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E568133C-15D2-4F33-802E-DF15E7891829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Picture Placeholder" descr="Thematic picture – please describe further">
            <a:extLst>
              <a:ext uri="{FF2B5EF4-FFF2-40B4-BE49-F238E27FC236}">
                <a16:creationId xmlns:a16="http://schemas.microsoft.com/office/drawing/2014/main" id="{90866A30-329B-420B-B42B-2C69E0DE6D9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411161" y="1414800"/>
            <a:ext cx="7199313" cy="4752000"/>
          </a:xfrm>
          <a:solidFill>
            <a:srgbClr val="9999A9"/>
          </a:solidFill>
        </p:spPr>
        <p:txBody>
          <a:bodyPr lIns="144000" tIns="108000" rIns="144000" bIns="108000">
            <a:noAutofit/>
          </a:bodyPr>
          <a:lstStyle/>
          <a:p>
            <a:r>
              <a:rPr lang="en-US"/>
              <a:t>Thematic picture</a:t>
            </a:r>
          </a:p>
        </p:txBody>
      </p:sp>
      <p:sp>
        <p:nvSpPr>
          <p:cNvPr id="4" name="Copy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8043189" y="1414800"/>
            <a:ext cx="3744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F468BE17-5D03-45C2-9D37-CF354AAA958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3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3756E69-CA2F-47EC-9D32-CB09C4CD83F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95022CCB-0484-488B-8637-222C3919B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0255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4794">
          <p15:clr>
            <a:srgbClr val="65CEFF"/>
          </p15:clr>
        </p15:guide>
        <p15:guide id="3" pos="5066">
          <p15:clr>
            <a:srgbClr val="65CEFF"/>
          </p15:clr>
        </p15:guide>
        <p15:guide id="4" pos="6472">
          <p15:clr>
            <a:srgbClr val="65CEFF"/>
          </p15:clr>
        </p15:guide>
        <p15:guide id="5" pos="7425">
          <p15:clr>
            <a:srgbClr val="65CEFF"/>
          </p15:clr>
        </p15:guide>
        <p15:guide id="6" orient="horz" pos="302">
          <p15:clr>
            <a:srgbClr val="65CEFF"/>
          </p15:clr>
        </p15:guide>
        <p15:guide id="7" orient="horz" pos="664">
          <p15:clr>
            <a:srgbClr val="65CEFF"/>
          </p15:clr>
        </p15:guide>
        <p15:guide id="8" orient="horz" pos="891">
          <p15:clr>
            <a:srgbClr val="65CEFF"/>
          </p15:clr>
        </p15:guide>
        <p15:guide id="9" orient="horz" pos="3658">
          <p15:clr>
            <a:srgbClr val="65CEFF"/>
          </p15:clr>
        </p15:guide>
        <p15:guide id="10" orient="horz" pos="3885">
          <p15:clr>
            <a:srgbClr val="65CEFF"/>
          </p15:clr>
        </p15:guide>
        <p15:guide id="11" orient="horz" pos="4157">
          <p15:clr>
            <a:srgbClr val="65CEFF"/>
          </p15:clr>
        </p15:guide>
      </p15:sldGuideLst>
    </p:ext>
  </p:extLst>
</p:sldLayout>
</file>

<file path=ppt/slideLayouts/slideLayout4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table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 descr="Slide headlin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able Placeholder" descr="Content table  frame">
            <a:extLst>
              <a:ext uri="{FF2B5EF4-FFF2-40B4-BE49-F238E27FC236}">
                <a16:creationId xmlns:a16="http://schemas.microsoft.com/office/drawing/2014/main" id="{D41D1FE0-EDDA-47B8-BF1F-831D4733C32A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 bwMode="black">
          <a:xfrm>
            <a:off x="404812" y="1414461"/>
            <a:ext cx="11376026" cy="4392000"/>
          </a:xfrm>
        </p:spPr>
        <p:txBody>
          <a:bodyPr/>
          <a:lstStyle/>
          <a:p>
            <a:endParaRPr lang="en-US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2EA6CE5F-6FF7-4E0A-AEB2-1A7C43CE05C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3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9CEA2FAD-1597-4F5C-878D-02CB854024F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CE0A22CB-5E69-4817-B713-C02B97CF6B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9825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302">
          <p15:clr>
            <a:srgbClr val="65CEFF"/>
          </p15:clr>
        </p15:guide>
        <p15:guide id="5" orient="horz" pos="664">
          <p15:clr>
            <a:srgbClr val="65CEFF"/>
          </p15:clr>
        </p15:guide>
        <p15:guide id="6" orient="horz" pos="891">
          <p15:clr>
            <a:srgbClr val="65CEFF"/>
          </p15:clr>
        </p15:guide>
        <p15:guide id="7" orient="horz" pos="3658">
          <p15:clr>
            <a:srgbClr val="65CEFF"/>
          </p15:clr>
        </p15:guide>
        <p15:guide id="8" orient="horz" pos="3885">
          <p15:clr>
            <a:srgbClr val="65CEFF"/>
          </p15:clr>
        </p15:guide>
        <p15:guide id="9" orient="horz" pos="4157">
          <p15:clr>
            <a:srgbClr val="65CEFF"/>
          </p15:clr>
        </p15:guide>
      </p15:sldGuideLst>
    </p:ext>
  </p:extLst>
</p:sldLayout>
</file>

<file path=ppt/slideLayouts/slideLayout4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flow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" descr="Slide headline">
            <a:extLst>
              <a:ext uri="{FF2B5EF4-FFF2-40B4-BE49-F238E27FC236}">
                <a16:creationId xmlns:a16="http://schemas.microsoft.com/office/drawing/2014/main" id="{9F2A455C-53B1-4792-8EA9-F00926C48E39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462"/>
            <a:ext cx="3600000" cy="4392000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ln>
                  <a:noFill/>
                </a:ln>
              </a:defRPr>
            </a:lvl1pPr>
            <a:lvl2pPr>
              <a:buClr>
                <a:schemeClr val="tx1"/>
              </a:buClr>
              <a:defRPr>
                <a:ln>
                  <a:noFill/>
                </a:ln>
              </a:defRPr>
            </a:lvl2pPr>
            <a:lvl3pPr>
              <a:buClr>
                <a:schemeClr val="tx1"/>
              </a:buClr>
              <a:defRPr>
                <a:ln>
                  <a:noFill/>
                </a:ln>
              </a:defRPr>
            </a:lvl3pPr>
            <a:lvl4pPr>
              <a:buClr>
                <a:schemeClr val="tx1"/>
              </a:buClr>
              <a:defRPr>
                <a:ln>
                  <a:noFill/>
                </a:ln>
              </a:defRPr>
            </a:lvl4pPr>
            <a:lvl5pPr>
              <a:buClr>
                <a:schemeClr val="tx1"/>
              </a:buClr>
              <a:defRPr>
                <a:ln>
                  <a:noFill/>
                </a:ln>
              </a:defRPr>
            </a:lvl5pPr>
            <a:lvl6pPr>
              <a:buClr>
                <a:schemeClr val="tx1"/>
              </a:buClr>
              <a:defRPr>
                <a:ln>
                  <a:noFill/>
                </a:ln>
              </a:defRPr>
            </a:lvl6pPr>
            <a:lvl7pPr>
              <a:buClr>
                <a:schemeClr val="tx1"/>
              </a:buClr>
              <a:defRPr>
                <a:ln>
                  <a:noFill/>
                </a:ln>
              </a:defRPr>
            </a:lvl7pPr>
            <a:lvl8pPr>
              <a:buClr>
                <a:schemeClr val="tx1"/>
              </a:buClr>
              <a:defRPr>
                <a:ln>
                  <a:noFill/>
                </a:ln>
              </a:defRPr>
            </a:lvl8pPr>
            <a:lvl9pPr>
              <a:buClr>
                <a:schemeClr val="tx1"/>
              </a:buClr>
              <a:defRPr>
                <a:ln>
                  <a:noFill/>
                </a:ln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11" name="Copy 2" descr="Content text frame">
            <a:extLst>
              <a:ext uri="{FF2B5EF4-FFF2-40B4-BE49-F238E27FC236}">
                <a16:creationId xmlns:a16="http://schemas.microsoft.com/office/drawing/2014/main" id="{3AC3CE10-0C4B-4A11-BA76-8CAFED13661C}"/>
              </a:ext>
            </a:extLst>
          </p:cNvPr>
          <p:cNvSpPr>
            <a:spLocks noGrp="1"/>
          </p:cNvSpPr>
          <p:nvPr>
            <p:ph idx="13"/>
          </p:nvPr>
        </p:nvSpPr>
        <p:spPr bwMode="black">
          <a:xfrm>
            <a:off x="4299176" y="1414462"/>
            <a:ext cx="3600000" cy="4392000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ln>
                  <a:noFill/>
                </a:ln>
              </a:defRPr>
            </a:lvl1pPr>
            <a:lvl2pPr>
              <a:buClr>
                <a:schemeClr val="tx1"/>
              </a:buClr>
              <a:defRPr>
                <a:ln>
                  <a:noFill/>
                </a:ln>
              </a:defRPr>
            </a:lvl2pPr>
            <a:lvl3pPr>
              <a:buClr>
                <a:schemeClr val="tx1"/>
              </a:buClr>
              <a:defRPr>
                <a:ln>
                  <a:noFill/>
                </a:ln>
              </a:defRPr>
            </a:lvl3pPr>
            <a:lvl4pPr>
              <a:buClr>
                <a:schemeClr val="tx1"/>
              </a:buClr>
              <a:defRPr>
                <a:ln>
                  <a:noFill/>
                </a:ln>
              </a:defRPr>
            </a:lvl4pPr>
            <a:lvl5pPr>
              <a:buClr>
                <a:schemeClr val="tx1"/>
              </a:buClr>
              <a:defRPr>
                <a:ln>
                  <a:noFill/>
                </a:ln>
              </a:defRPr>
            </a:lvl5pPr>
            <a:lvl6pPr>
              <a:buClr>
                <a:schemeClr val="tx1"/>
              </a:buClr>
              <a:defRPr>
                <a:ln>
                  <a:noFill/>
                </a:ln>
              </a:defRPr>
            </a:lvl6pPr>
            <a:lvl7pPr>
              <a:buClr>
                <a:schemeClr val="tx1"/>
              </a:buClr>
              <a:defRPr>
                <a:ln>
                  <a:noFill/>
                </a:ln>
              </a:defRPr>
            </a:lvl7pPr>
            <a:lvl8pPr>
              <a:buClr>
                <a:schemeClr val="tx1"/>
              </a:buClr>
              <a:defRPr>
                <a:ln>
                  <a:noFill/>
                </a:ln>
              </a:defRPr>
            </a:lvl8pPr>
            <a:lvl9pPr>
              <a:buClr>
                <a:schemeClr val="tx1"/>
              </a:buClr>
              <a:defRPr>
                <a:ln>
                  <a:noFill/>
                </a:ln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10" name="Copy 3" descr="Content text frame (highlight)">
            <a:extLst>
              <a:ext uri="{FF2B5EF4-FFF2-40B4-BE49-F238E27FC236}">
                <a16:creationId xmlns:a16="http://schemas.microsoft.com/office/drawing/2014/main" id="{E840DCCC-8E77-40B8-B94B-A4D3A4D77826}"/>
              </a:ext>
            </a:extLst>
          </p:cNvPr>
          <p:cNvSpPr>
            <a:spLocks noGrp="1"/>
          </p:cNvSpPr>
          <p:nvPr>
            <p:ph idx="12"/>
          </p:nvPr>
        </p:nvSpPr>
        <p:spPr bwMode="blackWhite">
          <a:xfrm>
            <a:off x="8187189" y="1414462"/>
            <a:ext cx="3600000" cy="4392000"/>
          </a:xfrm>
          <a:prstGeom prst="rect">
            <a:avLst/>
          </a:prstGeom>
          <a:solidFill>
            <a:schemeClr val="accent1"/>
          </a:solidFill>
          <a:ln w="19050">
            <a:solidFill>
              <a:srgbClr val="009999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  <a:lvl6pPr>
              <a:buClr>
                <a:schemeClr val="tx1"/>
              </a:buClr>
              <a:defRPr>
                <a:solidFill>
                  <a:schemeClr val="tx1"/>
                </a:solidFill>
              </a:defRPr>
            </a:lvl6pPr>
            <a:lvl7pPr>
              <a:buClr>
                <a:schemeClr val="tx1"/>
              </a:buClr>
              <a:defRPr>
                <a:solidFill>
                  <a:schemeClr val="tx1"/>
                </a:solidFill>
              </a:defRPr>
            </a:lvl7pPr>
            <a:lvl8pPr>
              <a:buClr>
                <a:schemeClr val="tx1"/>
              </a:buClr>
              <a:defRPr>
                <a:solidFill>
                  <a:schemeClr val="tx1"/>
                </a:solidFill>
              </a:defRPr>
            </a:lvl8pPr>
            <a:lvl9pPr>
              <a:buClr>
                <a:schemeClr val="tx1"/>
              </a:buClr>
              <a:defRPr>
                <a:solidFill>
                  <a:schemeClr val="tx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E5DDD55C-5C17-4BCD-A9BB-FE8A69DC48D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91FCCEDD-7521-4BD5-8A32-A62DA624670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DC2AAE3E-7F56-4838-BCE7-6B966549F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2955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4975">
          <p15:clr>
            <a:srgbClr val="65CEFF"/>
          </p15:clr>
        </p15:guide>
        <p15:guide id="5" pos="5157">
          <p15:clr>
            <a:srgbClr val="65CEFF"/>
          </p15:clr>
        </p15:guide>
        <p15:guide id="6" pos="6472">
          <p15:clr>
            <a:srgbClr val="65CEFF"/>
          </p15:clr>
        </p15:guide>
        <p15:guide id="7" pos="7425">
          <p15:clr>
            <a:srgbClr val="65CEFF"/>
          </p15:clr>
        </p15:guide>
        <p15:guide id="8" orient="horz" pos="302">
          <p15:clr>
            <a:srgbClr val="65CEFF"/>
          </p15:clr>
        </p15:guide>
        <p15:guide id="9" orient="horz" pos="664">
          <p15:clr>
            <a:srgbClr val="65CEFF"/>
          </p15:clr>
        </p15:guide>
        <p15:guide id="10" orient="horz" pos="891">
          <p15:clr>
            <a:srgbClr val="65CEFF"/>
          </p15:clr>
        </p15:guide>
        <p15:guide id="11" orient="horz" pos="3658">
          <p15:clr>
            <a:srgbClr val="65CEFF"/>
          </p15:clr>
        </p15:guide>
        <p15:guide id="12" orient="horz" pos="3885">
          <p15:clr>
            <a:srgbClr val="65CEFF"/>
          </p15:clr>
        </p15:guide>
        <p15:guide id="13" orient="horz" pos="4157">
          <p15:clr>
            <a:srgbClr val="65CEFF"/>
          </p15:clr>
        </p15:guide>
      </p15:sldGuideLst>
    </p:ext>
  </p:extLst>
</p:sldLayout>
</file>

<file path=ppt/slideLayouts/slideLayout4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dar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>
            <a:extLst>
              <a:ext uri="{FF2B5EF4-FFF2-40B4-BE49-F238E27FC236}">
                <a16:creationId xmlns:a16="http://schemas.microsoft.com/office/drawing/2014/main" id="{00B813CE-4DD6-4EAD-800B-047C0542F1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0" y="-540000"/>
            <a:ext cx="9863997" cy="360000"/>
          </a:xfrm>
        </p:spPr>
        <p:txBody>
          <a:bodyPr/>
          <a:lstStyle>
            <a:lvl1pPr>
              <a:defRPr b="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py" descr="Quote text frame">
            <a:extLst>
              <a:ext uri="{FF2B5EF4-FFF2-40B4-BE49-F238E27FC236}">
                <a16:creationId xmlns:a16="http://schemas.microsoft.com/office/drawing/2014/main" id="{9E21D6DF-C9DB-4F02-863A-C5513347A27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1022400" y="1702799"/>
            <a:ext cx="9252000" cy="4104000"/>
          </a:xfrm>
        </p:spPr>
        <p:txBody>
          <a:bodyPr>
            <a:noAutofit/>
          </a:bodyPr>
          <a:lstStyle>
            <a:lvl1pPr marL="0">
              <a:lnSpc>
                <a:spcPct val="110000"/>
              </a:lnSpc>
              <a:spcAft>
                <a:spcPts val="0"/>
              </a:spcAft>
              <a:defRPr sz="4800" b="0">
                <a:solidFill>
                  <a:schemeClr val="tx1"/>
                </a:solidFill>
              </a:defRPr>
            </a:lvl1pPr>
            <a:lvl2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/>
            </a:lvl2pPr>
            <a:lvl3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3pPr>
            <a:lvl4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4pPr>
            <a:lvl5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5pPr>
          </a:lstStyle>
          <a:p>
            <a:pPr lvl="0"/>
            <a:r>
              <a:rPr lang="en-US"/>
              <a:t>Please insert quote here</a:t>
            </a:r>
          </a:p>
          <a:p>
            <a:pPr lvl="1"/>
            <a:r>
              <a:rPr lang="en-US"/>
              <a:t>Name, Author</a:t>
            </a:r>
          </a:p>
        </p:txBody>
      </p:sp>
      <p:sp>
        <p:nvSpPr>
          <p:cNvPr id="11" name="Quote marks">
            <a:extLst>
              <a:ext uri="{FF2B5EF4-FFF2-40B4-BE49-F238E27FC236}">
                <a16:creationId xmlns:a16="http://schemas.microsoft.com/office/drawing/2014/main" id="{916E4245-F21C-4EAB-8B26-FEA21C2606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ltGray">
          <a:xfrm>
            <a:off x="1058400" y="766763"/>
            <a:ext cx="907891" cy="647700"/>
          </a:xfrm>
          <a:custGeom>
            <a:avLst/>
            <a:gdLst>
              <a:gd name="connsiteX0" fmla="*/ 0 w 2619164"/>
              <a:gd name="connsiteY0" fmla="*/ 1868543 h 1868542"/>
              <a:gd name="connsiteX1" fmla="*/ 742610 w 2619164"/>
              <a:gd name="connsiteY1" fmla="*/ 0 h 1868542"/>
              <a:gd name="connsiteX2" fmla="*/ 1318210 w 2619164"/>
              <a:gd name="connsiteY2" fmla="*/ 0 h 1868542"/>
              <a:gd name="connsiteX3" fmla="*/ 742610 w 2619164"/>
              <a:gd name="connsiteY3" fmla="*/ 1868543 h 1868542"/>
              <a:gd name="connsiteX4" fmla="*/ 0 w 2619164"/>
              <a:gd name="connsiteY4" fmla="*/ 1868543 h 1868542"/>
              <a:gd name="connsiteX5" fmla="*/ 1300954 w 2619164"/>
              <a:gd name="connsiteY5" fmla="*/ 1868543 h 1868542"/>
              <a:gd name="connsiteX6" fmla="*/ 2043564 w 2619164"/>
              <a:gd name="connsiteY6" fmla="*/ 0 h 1868542"/>
              <a:gd name="connsiteX7" fmla="*/ 2619164 w 2619164"/>
              <a:gd name="connsiteY7" fmla="*/ 0 h 1868542"/>
              <a:gd name="connsiteX8" fmla="*/ 2043564 w 2619164"/>
              <a:gd name="connsiteY8" fmla="*/ 1868543 h 1868542"/>
              <a:gd name="connsiteX9" fmla="*/ 1300954 w 2619164"/>
              <a:gd name="connsiteY9" fmla="*/ 1868543 h 186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19164" h="1868542">
                <a:moveTo>
                  <a:pt x="0" y="1868543"/>
                </a:moveTo>
                <a:lnTo>
                  <a:pt x="742610" y="0"/>
                </a:lnTo>
                <a:lnTo>
                  <a:pt x="1318210" y="0"/>
                </a:lnTo>
                <a:lnTo>
                  <a:pt x="742610" y="1868543"/>
                </a:lnTo>
                <a:lnTo>
                  <a:pt x="0" y="1868543"/>
                </a:lnTo>
                <a:close/>
                <a:moveTo>
                  <a:pt x="1300954" y="1868543"/>
                </a:moveTo>
                <a:lnTo>
                  <a:pt x="2043564" y="0"/>
                </a:lnTo>
                <a:lnTo>
                  <a:pt x="2619164" y="0"/>
                </a:lnTo>
                <a:lnTo>
                  <a:pt x="2043564" y="1868543"/>
                </a:lnTo>
                <a:lnTo>
                  <a:pt x="1300954" y="1868543"/>
                </a:lnTo>
                <a:close/>
              </a:path>
            </a:pathLst>
          </a:custGeom>
          <a:gradFill>
            <a:gsLst>
              <a:gs pos="15000">
                <a:srgbClr val="00FFB9"/>
              </a:gs>
              <a:gs pos="80000">
                <a:srgbClr val="00E6DC"/>
              </a:gs>
            </a:gsLst>
            <a:lin ang="5400000" scaled="1"/>
          </a:gradFill>
          <a:ln w="615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AF2E271F-5AF7-408E-9752-03D1D6448EA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C4F35EF-AC94-4800-9CB7-CA49CAFDD24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CCC7FBE7-01B9-4EC8-8BE1-F416F7C5B7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7801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891">
          <p15:clr>
            <a:srgbClr val="65CEFF"/>
          </p15:clr>
        </p15:guide>
        <p15:guide id="5" orient="horz" pos="1073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3885">
          <p15:clr>
            <a:srgbClr val="65CEFF"/>
          </p15:clr>
        </p15:guide>
        <p15:guide id="8" orient="horz" pos="4157">
          <p15:clr>
            <a:srgbClr val="65CEFF"/>
          </p15:clr>
        </p15:guide>
      </p15:sldGuideLst>
    </p:ext>
  </p:extLst>
</p:sldLayout>
</file>

<file path=ppt/slideLayouts/slideLayout4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">
            <a:extLst>
              <a:ext uri="{FF2B5EF4-FFF2-40B4-BE49-F238E27FC236}">
                <a16:creationId xmlns:a16="http://schemas.microsoft.com/office/drawing/2014/main" id="{3A8C0A65-FABA-4781-9F01-D54558440B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162" y="-540000"/>
            <a:ext cx="9863138" cy="360000"/>
          </a:xfrm>
        </p:spPr>
        <p:txBody>
          <a:bodyPr/>
          <a:lstStyle>
            <a:lvl1pPr>
              <a:defRPr b="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py" descr="Quote text frame">
            <a:extLst>
              <a:ext uri="{FF2B5EF4-FFF2-40B4-BE49-F238E27FC236}">
                <a16:creationId xmlns:a16="http://schemas.microsoft.com/office/drawing/2014/main" id="{9E21D6DF-C9DB-4F02-863A-C5513347A27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1022400" y="1702799"/>
            <a:ext cx="9252760" cy="4104000"/>
          </a:xfrm>
        </p:spPr>
        <p:txBody>
          <a:bodyPr>
            <a:noAutofit/>
          </a:bodyPr>
          <a:lstStyle>
            <a:lvl1pPr marL="0">
              <a:lnSpc>
                <a:spcPct val="110000"/>
              </a:lnSpc>
              <a:spcAft>
                <a:spcPts val="0"/>
              </a:spcAft>
              <a:defRPr sz="4800" b="0">
                <a:solidFill>
                  <a:schemeClr val="tx2"/>
                </a:solidFill>
              </a:defRPr>
            </a:lvl1pPr>
            <a:lvl2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tx2"/>
                </a:solidFill>
              </a:defRPr>
            </a:lvl2pPr>
            <a:lvl3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4pPr>
            <a:lvl5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5pPr>
          </a:lstStyle>
          <a:p>
            <a:pPr lvl="0"/>
            <a:r>
              <a:rPr lang="en-US"/>
              <a:t>Please insert quote here</a:t>
            </a:r>
          </a:p>
          <a:p>
            <a:pPr lvl="1"/>
            <a:r>
              <a:rPr lang="en-US"/>
              <a:t>Name, Author</a:t>
            </a:r>
          </a:p>
        </p:txBody>
      </p:sp>
      <p:sp>
        <p:nvSpPr>
          <p:cNvPr id="12" name="Quote marks">
            <a:extLst>
              <a:ext uri="{FF2B5EF4-FFF2-40B4-BE49-F238E27FC236}">
                <a16:creationId xmlns:a16="http://schemas.microsoft.com/office/drawing/2014/main" id="{58EF2AB0-A78A-44C9-9A7D-F20D9ED854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ltGray">
          <a:xfrm>
            <a:off x="1058400" y="766763"/>
            <a:ext cx="907891" cy="647700"/>
          </a:xfrm>
          <a:custGeom>
            <a:avLst/>
            <a:gdLst>
              <a:gd name="connsiteX0" fmla="*/ 0 w 2619164"/>
              <a:gd name="connsiteY0" fmla="*/ 1868543 h 1868542"/>
              <a:gd name="connsiteX1" fmla="*/ 742610 w 2619164"/>
              <a:gd name="connsiteY1" fmla="*/ 0 h 1868542"/>
              <a:gd name="connsiteX2" fmla="*/ 1318210 w 2619164"/>
              <a:gd name="connsiteY2" fmla="*/ 0 h 1868542"/>
              <a:gd name="connsiteX3" fmla="*/ 742610 w 2619164"/>
              <a:gd name="connsiteY3" fmla="*/ 1868543 h 1868542"/>
              <a:gd name="connsiteX4" fmla="*/ 0 w 2619164"/>
              <a:gd name="connsiteY4" fmla="*/ 1868543 h 1868542"/>
              <a:gd name="connsiteX5" fmla="*/ 1300954 w 2619164"/>
              <a:gd name="connsiteY5" fmla="*/ 1868543 h 1868542"/>
              <a:gd name="connsiteX6" fmla="*/ 2043564 w 2619164"/>
              <a:gd name="connsiteY6" fmla="*/ 0 h 1868542"/>
              <a:gd name="connsiteX7" fmla="*/ 2619164 w 2619164"/>
              <a:gd name="connsiteY7" fmla="*/ 0 h 1868542"/>
              <a:gd name="connsiteX8" fmla="*/ 2043564 w 2619164"/>
              <a:gd name="connsiteY8" fmla="*/ 1868543 h 1868542"/>
              <a:gd name="connsiteX9" fmla="*/ 1300954 w 2619164"/>
              <a:gd name="connsiteY9" fmla="*/ 1868543 h 186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19164" h="1868542">
                <a:moveTo>
                  <a:pt x="0" y="1868543"/>
                </a:moveTo>
                <a:lnTo>
                  <a:pt x="742610" y="0"/>
                </a:lnTo>
                <a:lnTo>
                  <a:pt x="1318210" y="0"/>
                </a:lnTo>
                <a:lnTo>
                  <a:pt x="742610" y="1868543"/>
                </a:lnTo>
                <a:lnTo>
                  <a:pt x="0" y="1868543"/>
                </a:lnTo>
                <a:close/>
                <a:moveTo>
                  <a:pt x="1300954" y="1868543"/>
                </a:moveTo>
                <a:lnTo>
                  <a:pt x="2043564" y="0"/>
                </a:lnTo>
                <a:lnTo>
                  <a:pt x="2619164" y="0"/>
                </a:lnTo>
                <a:lnTo>
                  <a:pt x="2043564" y="1868543"/>
                </a:lnTo>
                <a:lnTo>
                  <a:pt x="1300954" y="1868543"/>
                </a:lnTo>
                <a:close/>
              </a:path>
            </a:pathLst>
          </a:custGeom>
          <a:gradFill>
            <a:gsLst>
              <a:gs pos="15000">
                <a:srgbClr val="00FFB9"/>
              </a:gs>
              <a:gs pos="80000">
                <a:srgbClr val="00E6DC"/>
              </a:gs>
            </a:gsLst>
            <a:lin ang="5400000" scaled="1"/>
          </a:gradFill>
          <a:ln w="615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4" name="Siemens Logo" descr="Siemens logo">
            <a:extLst>
              <a:ext uri="{FF2B5EF4-FFF2-40B4-BE49-F238E27FC236}">
                <a16:creationId xmlns:a16="http://schemas.microsoft.com/office/drawing/2014/main" id="{F8D833B7-9866-4D2D-AEB7-012D6DDE2A3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6AEDD147-ACC0-4A9C-9043-90612765C0F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4131F54F-C70B-4435-91E6-F995F83E6C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7201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891">
          <p15:clr>
            <a:srgbClr val="65CEFF"/>
          </p15:clr>
        </p15:guide>
        <p15:guide id="5" orient="horz" pos="1073">
          <p15:clr>
            <a:srgbClr val="65CEFF"/>
          </p15:clr>
        </p15:guide>
        <p15:guide id="6" orient="horz" pos="2206">
          <p15:clr>
            <a:srgbClr val="65CEFF"/>
          </p15:clr>
        </p15:guide>
        <p15:guide id="7" orient="horz" pos="2343">
          <p15:clr>
            <a:srgbClr val="65CEFF"/>
          </p15:clr>
        </p15:guide>
        <p15:guide id="8" orient="horz" pos="3658">
          <p15:clr>
            <a:srgbClr val="65CEFF"/>
          </p15:clr>
        </p15:guide>
        <p15:guide id="9" orient="horz" pos="3885">
          <p15:clr>
            <a:srgbClr val="65CEFF"/>
          </p15:clr>
        </p15:guide>
        <p15:guide id="10" orient="horz" pos="4157">
          <p15:clr>
            <a:srgbClr val="65CEFF"/>
          </p15:clr>
        </p15:guide>
      </p15:sldGuideLst>
    </p:ext>
  </p:extLst>
</p:sldLayout>
</file>

<file path=ppt/slideLayouts/slideLayout4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tatement text fram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986400" y="1270799"/>
            <a:ext cx="10800000" cy="4536000"/>
          </a:xfrm>
        </p:spPr>
        <p:txBody>
          <a:bodyPr lIns="0" tIns="0" rIns="0" bIns="0" anchor="t">
            <a:noAutofit/>
          </a:bodyPr>
          <a:lstStyle>
            <a:lvl1pPr>
              <a:lnSpc>
                <a:spcPct val="90000"/>
              </a:lnSpc>
              <a:defRPr sz="8000" b="0">
                <a:gradFill>
                  <a:gsLst>
                    <a:gs pos="20000">
                      <a:srgbClr val="00FFB9"/>
                    </a:gs>
                    <a:gs pos="70000">
                      <a:srgbClr val="00E6DC"/>
                    </a:gs>
                  </a:gsLst>
                  <a:lin ang="0" scaled="1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4" name="Siemens Logo" descr="Siemens logo">
            <a:extLst>
              <a:ext uri="{FF2B5EF4-FFF2-40B4-BE49-F238E27FC236}">
                <a16:creationId xmlns:a16="http://schemas.microsoft.com/office/drawing/2014/main" id="{0EF6BB07-4F4E-4859-9572-DA63E35B93A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09BD8BE5-BFF2-469D-8B93-9556FCC45CF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F9372441-FA7E-4481-BBC2-24CB6D301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6209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801">
          <p15:clr>
            <a:srgbClr val="65CEFF"/>
          </p15:clr>
        </p15:guide>
        <p15:guide id="5" orient="horz" pos="3658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4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tatement text fram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986400" y="1271538"/>
            <a:ext cx="10800000" cy="4536000"/>
          </a:xfrm>
        </p:spPr>
        <p:txBody>
          <a:bodyPr lIns="0" tIns="0" rIns="0" bIns="0" anchor="t">
            <a:noAutofit/>
          </a:bodyPr>
          <a:lstStyle>
            <a:lvl1pPr>
              <a:lnSpc>
                <a:spcPct val="90000"/>
              </a:lnSpc>
              <a:defRPr sz="8000" b="0">
                <a:gradFill>
                  <a:gsLst>
                    <a:gs pos="20000">
                      <a:srgbClr val="00FFB9"/>
                    </a:gs>
                    <a:gs pos="70000">
                      <a:srgbClr val="00E6DC"/>
                    </a:gs>
                  </a:gsLst>
                  <a:lin ang="0" scaled="1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4" name="Siemens Logo" descr="Siemens logo">
            <a:extLst>
              <a:ext uri="{FF2B5EF4-FFF2-40B4-BE49-F238E27FC236}">
                <a16:creationId xmlns:a16="http://schemas.microsoft.com/office/drawing/2014/main" id="{F8D833B7-9866-4D2D-AEB7-012D6DDE2A3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9F9E844-3827-4B6C-9CB5-13C9A70DCD4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D52C2AF7-8539-453F-BD56-35B696DB2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639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801">
          <p15:clr>
            <a:srgbClr val="65CEFF"/>
          </p15:clr>
        </p15:guide>
        <p15:guide id="5" orient="horz" pos="3658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4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" descr="Slide headline">
            <a:extLst>
              <a:ext uri="{FF2B5EF4-FFF2-40B4-BE49-F238E27FC236}">
                <a16:creationId xmlns:a16="http://schemas.microsoft.com/office/drawing/2014/main" id="{B29E3DA4-014E-4F3D-8186-84366ADFCB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58400" y="1234800"/>
            <a:ext cx="9216000" cy="1162523"/>
          </a:xfrm>
          <a:noFill/>
        </p:spPr>
        <p:txBody>
          <a:bodyPr wrap="square" lIns="0" tIns="54000" rIns="0" bIns="0" anchor="t" anchorCtr="0">
            <a:spAutoFit/>
          </a:bodyPr>
          <a:lstStyle>
            <a:lvl1pPr marL="0">
              <a:defRPr sz="8000">
                <a:solidFill>
                  <a:schemeClr val="tx1"/>
                </a:solidFill>
              </a:defRPr>
            </a:lvl1pPr>
          </a:lstStyle>
          <a:p>
            <a:r>
              <a:rPr lang="en-US"/>
              <a:t>Contact</a:t>
            </a:r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1058400" y="2397324"/>
            <a:ext cx="9216000" cy="3409751"/>
          </a:xfrm>
          <a:prstGeom prst="rect">
            <a:avLst/>
          </a:prstGeom>
        </p:spPr>
        <p:txBody>
          <a:bodyPr tIns="108000">
            <a:noAutofit/>
          </a:bodyPr>
          <a:lstStyle>
            <a:lvl1pPr marL="0" indent="0" algn="l">
              <a:spcAft>
                <a:spcPts val="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1">
                <a:solidFill>
                  <a:schemeClr val="tx1"/>
                </a:solidFill>
              </a:defRPr>
            </a:lvl2pPr>
            <a:lvl3pPr marL="144000" indent="-144000" algn="l">
              <a:spcAft>
                <a:spcPts val="0"/>
              </a:spcAft>
              <a:buFont typeface="Arial" panose="020B0604020202020204" pitchFamily="34" charset="0"/>
              <a:buChar char="•"/>
              <a:defRPr sz="1400" b="0"/>
            </a:lvl3pPr>
            <a:lvl4pPr marL="0" indent="0" algn="l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1"/>
            </a:lvl4pPr>
            <a:lvl5pPr marL="144000" indent="-144000" algn="l"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>
                <a:solidFill>
                  <a:schemeClr val="tx1"/>
                </a:solidFill>
              </a:defRPr>
            </a:lvl5pPr>
            <a:lvl6pPr marL="36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6pPr>
            <a:lvl7pPr marL="360000" indent="-180000" algn="l"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/>
            </a:lvl7pPr>
            <a:lvl8pPr marL="54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8pPr>
            <a:lvl9pPr marL="540000" indent="-180000" algn="l"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/>
            </a:lvl9pPr>
          </a:lstStyle>
          <a:p>
            <a:pPr lvl="0"/>
            <a:r>
              <a:rPr lang="en-US"/>
              <a:t>Click to edit the contact</a:t>
            </a:r>
          </a:p>
          <a:p>
            <a:pPr lvl="1"/>
            <a:r>
              <a:rPr lang="en-US"/>
              <a:t>Name etc.</a:t>
            </a:r>
          </a:p>
          <a:p>
            <a:pPr lvl="2"/>
            <a:r>
              <a:rPr lang="en-US"/>
              <a:t>Skills etc.</a:t>
            </a:r>
          </a:p>
          <a:p>
            <a:pPr lvl="3"/>
            <a:r>
              <a:rPr lang="en-US"/>
              <a:t>Name etc. sublevel</a:t>
            </a:r>
          </a:p>
          <a:p>
            <a:pPr lvl="4"/>
            <a:r>
              <a:rPr lang="en-US"/>
              <a:t>Skills etc. sublevel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5FD2C39E-5D81-4A0E-9F45-90932890088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8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279A350-3BB2-4CA2-A422-8F5A951F6F6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9" name="Slide Number Placeholder">
            <a:extLst>
              <a:ext uri="{FF2B5EF4-FFF2-40B4-BE49-F238E27FC236}">
                <a16:creationId xmlns:a16="http://schemas.microsoft.com/office/drawing/2014/main" id="{CFF9630D-791D-45AE-8E5E-36F747F599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7558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778">
          <p15:clr>
            <a:srgbClr val="65CEFF"/>
          </p15:clr>
        </p15:guide>
        <p15:guide id="5" orient="horz" pos="3658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4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mask&amp;blur Siemens Xcelerator 8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23088561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mask&amp;blur Siemens Xcelerator 6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13253614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ee Content_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E73DB6A8-F91C-4B87-ACAA-19A2D5EA21E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0029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2526" userDrawn="1">
          <p15:clr>
            <a:srgbClr val="65CEFF"/>
          </p15:clr>
        </p15:guide>
        <p15:guide id="3" pos="2708" userDrawn="1">
          <p15:clr>
            <a:srgbClr val="65CEFF"/>
          </p15:clr>
        </p15:guide>
        <p15:guide id="4" pos="3705" userDrawn="1">
          <p15:clr>
            <a:srgbClr val="65CEFF"/>
          </p15:clr>
        </p15:guide>
        <p15:guide id="5" pos="3978" userDrawn="1">
          <p15:clr>
            <a:srgbClr val="65CEFF"/>
          </p15:clr>
        </p15:guide>
        <p15:guide id="7" pos="4975" userDrawn="1">
          <p15:clr>
            <a:srgbClr val="65CEFF"/>
          </p15:clr>
        </p15:guide>
        <p15:guide id="8" pos="5157" userDrawn="1">
          <p15:clr>
            <a:srgbClr val="65CEFF"/>
          </p15:clr>
        </p15:guide>
        <p15:guide id="9" pos="6472" userDrawn="1">
          <p15:clr>
            <a:srgbClr val="65CEFF"/>
          </p15:clr>
        </p15:guide>
        <p15:guide id="10" pos="7425" userDrawn="1">
          <p15:clr>
            <a:srgbClr val="65CEFF"/>
          </p15:clr>
        </p15:guide>
        <p15:guide id="11" orient="horz" pos="302" userDrawn="1">
          <p15:clr>
            <a:srgbClr val="65CEFF"/>
          </p15:clr>
        </p15:guide>
        <p15:guide id="12" orient="horz" pos="664" userDrawn="1">
          <p15:clr>
            <a:srgbClr val="65CEFF"/>
          </p15:clr>
        </p15:guide>
        <p15:guide id="13" orient="horz" pos="891" userDrawn="1">
          <p15:clr>
            <a:srgbClr val="65CEFF"/>
          </p15:clr>
        </p15:guide>
        <p15:guide id="14" orient="horz" pos="2206" userDrawn="1">
          <p15:clr>
            <a:srgbClr val="65CEFF"/>
          </p15:clr>
        </p15:guide>
        <p15:guide id="15" orient="horz" pos="2343" userDrawn="1">
          <p15:clr>
            <a:srgbClr val="65CEFF"/>
          </p15:clr>
        </p15:guide>
        <p15:guide id="16" orient="horz" pos="3658" userDrawn="1">
          <p15:clr>
            <a:srgbClr val="65CEFF"/>
          </p15:clr>
        </p15:guide>
        <p15:guide id="17" orient="horz" pos="3885" userDrawn="1">
          <p15:clr>
            <a:srgbClr val="65CEFF"/>
          </p15:clr>
        </p15:guide>
        <p15:guide id="18" orient="horz" pos="4157" userDrawn="1">
          <p15:clr>
            <a:srgbClr val="65CEFF"/>
          </p15:clr>
        </p15:guide>
      </p15:sldGuideLst>
    </p:ext>
  </p:extLst>
</p:sldLayout>
</file>

<file path=ppt/slideLayouts/slideLayout4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mask&amp;blur Siemens Xcelerator 4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12125295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7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Index / Agenda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AB400EC0-C78D-42DD-85FB-5ED577185C1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Picture Placeholder" descr="Thematic picture – please describe further">
            <a:extLst>
              <a:ext uri="{FF2B5EF4-FFF2-40B4-BE49-F238E27FC236}">
                <a16:creationId xmlns:a16="http://schemas.microsoft.com/office/drawing/2014/main" id="{49A9FF96-5075-8F7E-C4AC-4090CADCFF5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411161" y="1414800"/>
            <a:ext cx="7199313" cy="4752000"/>
          </a:xfrm>
          <a:solidFill>
            <a:srgbClr val="9999A9"/>
          </a:solidFill>
        </p:spPr>
        <p:txBody>
          <a:bodyPr lIns="144000" tIns="108000" rIns="144000" bIns="108000">
            <a:noAutofit/>
          </a:bodyPr>
          <a:lstStyle/>
          <a:p>
            <a:r>
              <a:rPr lang="en-US"/>
              <a:t>Image</a:t>
            </a:r>
          </a:p>
        </p:txBody>
      </p:sp>
      <p:sp>
        <p:nvSpPr>
          <p:cNvPr id="6" name="Copy" descr="Content text frame">
            <a:extLst>
              <a:ext uri="{FF2B5EF4-FFF2-40B4-BE49-F238E27FC236}">
                <a16:creationId xmlns:a16="http://schemas.microsoft.com/office/drawing/2014/main" id="{AB157827-7F7F-2A04-A824-256BE8A60862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8043189" y="1414800"/>
            <a:ext cx="3744000" cy="4752000"/>
          </a:xfrm>
          <a:prstGeom prst="rect">
            <a:avLst/>
          </a:prstGeom>
        </p:spPr>
        <p:txBody>
          <a:bodyPr>
            <a:noAutofit/>
          </a:bodyPr>
          <a:lstStyle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207751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5" pos="3978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19" pos="4248">
          <p15:clr>
            <a:srgbClr val="65CEFF"/>
          </p15:clr>
        </p15:guide>
      </p15:sldGuideLst>
    </p:ext>
  </p:extLst>
</p:sldLayout>
</file>

<file path=ppt/slideLayouts/slideLayout4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670C6E6A-0191-4020-A084-BB23C7AE6B0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10640128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092D1760-10AA-43FB-AC0B-074FF500719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7648376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BC293230-94BC-41FA-A2D9-E9259B125F8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37978795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8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12531101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6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31013494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4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11482691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8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10302259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6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27317838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ee content_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3635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5" pos="3978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19" pos="4248">
          <p15:clr>
            <a:srgbClr val="65CEFF"/>
          </p15:clr>
        </p15:guide>
      </p15:sldGuideLst>
    </p:ext>
  </p:extLst>
</p:sldLayout>
</file>

<file path=ppt/slideLayouts/slideLayout4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4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42523248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8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40502998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6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6656800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4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22044589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8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30877605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6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36493132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4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27010467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8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15097388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6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2047402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4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40997484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ematic full size picture – please describe furth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0"/>
            <a:ext cx="12192000" cy="6167438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Full size picture</a:t>
            </a:r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3F142F7C-7BE3-40CB-8C53-6F75330735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22400" y="1054100"/>
            <a:ext cx="9252000" cy="147732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Content page,</a:t>
            </a:r>
            <a:br>
              <a:rPr lang="en-US"/>
            </a:br>
            <a:r>
              <a:rPr lang="en-US"/>
              <a:t>Arial Regular,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1998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9" pos="6472" userDrawn="1">
          <p15:clr>
            <a:srgbClr val="65CEFF"/>
          </p15:clr>
        </p15:guide>
        <p15:guide id="10" pos="7425" userDrawn="1">
          <p15:clr>
            <a:srgbClr val="65CEFF"/>
          </p15:clr>
        </p15:guide>
        <p15:guide id="12" orient="horz" pos="664" userDrawn="1">
          <p15:clr>
            <a:srgbClr val="65CEFF"/>
          </p15:clr>
        </p15:guide>
        <p15:guide id="17" orient="horz" pos="3885" userDrawn="1">
          <p15:clr>
            <a:srgbClr val="65CEFF"/>
          </p15:clr>
        </p15:guide>
        <p15:guide id="18" orient="horz" pos="4157" userDrawn="1">
          <p15:clr>
            <a:srgbClr val="65CEFF"/>
          </p15:clr>
        </p15:guide>
      </p15:sldGuideLst>
    </p:ext>
  </p:extLst>
</p:sldLayout>
</file>

<file path=ppt/slideLayouts/slideLayout4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8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722521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6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16605295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4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8272547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8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18996530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6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34005448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4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28126959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8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3907771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6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18027956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4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6886817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8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28049783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6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24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1151364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large image Deep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ematic full size picture – please describe furth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0"/>
            <a:ext cx="12192000" cy="6167438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Full size picture</a:t>
            </a:r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3F142F7C-7BE3-40CB-8C53-6F75330735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22400" y="1054100"/>
            <a:ext cx="9252000" cy="147732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Content page,</a:t>
            </a:r>
            <a:br>
              <a:rPr lang="en-US"/>
            </a:br>
            <a:r>
              <a:rPr lang="en-US"/>
              <a:t>Arial Regular,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0073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9" pos="6472" userDrawn="1">
          <p15:clr>
            <a:srgbClr val="65CEFF"/>
          </p15:clr>
        </p15:guide>
        <p15:guide id="10" pos="7425" userDrawn="1">
          <p15:clr>
            <a:srgbClr val="65CEFF"/>
          </p15:clr>
        </p15:guide>
        <p15:guide id="12" orient="horz" pos="664" userDrawn="1">
          <p15:clr>
            <a:srgbClr val="65CEFF"/>
          </p15:clr>
        </p15:guide>
        <p15:guide id="17" orient="horz" pos="3885" userDrawn="1">
          <p15:clr>
            <a:srgbClr val="65CEFF"/>
          </p15:clr>
        </p15:guide>
        <p15:guide id="18" orient="horz" pos="4157" userDrawn="1">
          <p15:clr>
            <a:srgbClr val="65CEFF"/>
          </p15:clr>
        </p15:guide>
      </p15:sldGuideLst>
    </p:ext>
  </p:extLst>
</p:sldLayout>
</file>

<file path=ppt/slideLayouts/slideLayout5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6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36841410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5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4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29084053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5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48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477328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/>
              <a:t>Subhead for headline size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14608229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5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231106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7541454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5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36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661993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36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36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36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3243285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5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48pt">
    <p:bg>
      <p:bgPr>
        <a:gradFill flip="none" rotWithShape="1">
          <a:gsLst>
            <a:gs pos="40000">
              <a:schemeClr val="bg2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radient cover">
            <a:extLst>
              <a:ext uri="{FF2B5EF4-FFF2-40B4-BE49-F238E27FC236}">
                <a16:creationId xmlns:a16="http://schemas.microsoft.com/office/drawing/2014/main" id="{6FD70AD7-1356-4F56-BCF5-60206B8893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502025"/>
            <a:ext cx="12192000" cy="3355975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bg2">
                  <a:alpha val="0"/>
                </a:schemeClr>
              </a:gs>
              <a:gs pos="40000">
                <a:schemeClr val="bg2">
                  <a:alpha val="5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/>
          </a:p>
        </p:txBody>
      </p:sp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477328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/>
              <a:t>Subhead for headline size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23755809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5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40pt">
    <p:bg>
      <p:bgPr>
        <a:gradFill flip="none" rotWithShape="1">
          <a:gsLst>
            <a:gs pos="40000">
              <a:schemeClr val="bg2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radient cover">
            <a:extLst>
              <a:ext uri="{FF2B5EF4-FFF2-40B4-BE49-F238E27FC236}">
                <a16:creationId xmlns:a16="http://schemas.microsoft.com/office/drawing/2014/main" id="{BC751AD9-F368-4030-BEF3-878CBEED0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502025"/>
            <a:ext cx="12192000" cy="3355975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bg2">
                  <a:alpha val="0"/>
                </a:schemeClr>
              </a:gs>
              <a:gs pos="40000">
                <a:schemeClr val="bg2">
                  <a:alpha val="5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/>
          </a:p>
        </p:txBody>
      </p:sp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231106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37547883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5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36pt">
    <p:bg>
      <p:bgPr>
        <a:gradFill flip="none" rotWithShape="1">
          <a:gsLst>
            <a:gs pos="40000">
              <a:schemeClr val="bg2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radient cover">
            <a:extLst>
              <a:ext uri="{FF2B5EF4-FFF2-40B4-BE49-F238E27FC236}">
                <a16:creationId xmlns:a16="http://schemas.microsoft.com/office/drawing/2014/main" id="{0F638833-9358-4A10-8860-60EC0C65D9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502025"/>
            <a:ext cx="12192000" cy="3355975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bg2">
                  <a:alpha val="0"/>
                </a:schemeClr>
              </a:gs>
              <a:gs pos="40000">
                <a:schemeClr val="bg2">
                  <a:alpha val="5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/>
          </a:p>
        </p:txBody>
      </p:sp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661993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36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36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36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24800769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5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48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477328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2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2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/>
              <a:t>Subhead for headline size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46D369A7-07BD-4B91-9E53-807AAAF0C30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10144171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5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231106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DC2D4109-C5C2-42BB-B5A0-2F6793388E2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14155625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image (Text spot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ematic picture – please describe furth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1"/>
            <a:ext cx="7611160" cy="6167438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Thematic picture</a:t>
            </a:r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AFFC798E-B633-4D30-A7C1-DC796BD888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22400" y="1054100"/>
            <a:ext cx="6156275" cy="147732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Content page,</a:t>
            </a:r>
            <a:br>
              <a:rPr lang="en-US"/>
            </a:br>
            <a:r>
              <a:rPr lang="en-US"/>
              <a:t>Arial Regular,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Copy">
            <a:extLst>
              <a:ext uri="{FF2B5EF4-FFF2-40B4-BE49-F238E27FC236}">
                <a16:creationId xmlns:a16="http://schemas.microsoft.com/office/drawing/2014/main" id="{6F965802-E517-4CC3-99D7-1DA8BF1FB02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 bwMode="black">
          <a:xfrm>
            <a:off x="8042400" y="1054100"/>
            <a:ext cx="3744000" cy="5113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30251D14-AF6A-4279-B0A9-69FD9519EA5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2798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4522" userDrawn="1">
          <p15:clr>
            <a:srgbClr val="65CEFF"/>
          </p15:clr>
        </p15:guide>
        <p15:guide id="3" pos="4794" userDrawn="1">
          <p15:clr>
            <a:srgbClr val="65CEFF"/>
          </p15:clr>
        </p15:guide>
        <p15:guide id="4" pos="5066" userDrawn="1">
          <p15:clr>
            <a:srgbClr val="65CEFF"/>
          </p15:clr>
        </p15:guide>
        <p15:guide id="5" pos="6472" userDrawn="1">
          <p15:clr>
            <a:srgbClr val="65CEFF"/>
          </p15:clr>
        </p15:guide>
        <p15:guide id="6" pos="7425" userDrawn="1">
          <p15:clr>
            <a:srgbClr val="65CEFF"/>
          </p15:clr>
        </p15:guide>
        <p15:guide id="7" orient="horz" pos="302" userDrawn="1">
          <p15:clr>
            <a:srgbClr val="65CEFF"/>
          </p15:clr>
        </p15:guide>
        <p15:guide id="8" orient="horz" pos="664" userDrawn="1">
          <p15:clr>
            <a:srgbClr val="65CEFF"/>
          </p15:clr>
        </p15:guide>
        <p15:guide id="9" orient="horz" pos="891" userDrawn="1">
          <p15:clr>
            <a:srgbClr val="65CEFF"/>
          </p15:clr>
        </p15:guide>
        <p15:guide id="10" orient="horz" pos="3658" userDrawn="1">
          <p15:clr>
            <a:srgbClr val="65CEFF"/>
          </p15:clr>
        </p15:guide>
        <p15:guide id="11" orient="horz" pos="3885" userDrawn="1">
          <p15:clr>
            <a:srgbClr val="65CEFF"/>
          </p15:clr>
        </p15:guide>
        <p15:guide id="12" orient="horz" pos="4157" userDrawn="1">
          <p15:clr>
            <a:srgbClr val="65CEFF"/>
          </p15:clr>
        </p15:guide>
      </p15:sldGuideLst>
    </p:ext>
  </p:extLst>
</p:sldLayout>
</file>

<file path=ppt/slideLayouts/slideLayout5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36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661993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3600" b="0">
                <a:solidFill>
                  <a:schemeClr val="tx2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36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2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36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298AE3DB-A74B-4AD6-A37C-FBCFB647B93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35852739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5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462213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399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DBCA456-A643-45C8-9383-5A06099EB6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/>
              <a:t>Restricted | © Siemens 2024 | Siemens Digital Industries Software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5B05DC85-FD3C-4245-83A1-F6197CB9E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6823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5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769989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2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21031E7D-E514-484A-9CCD-52A9C22222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/>
              <a:t>Restricted | © Siemens 2024 | Siemens Digital Industries Software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447F428C-5AA7-413C-A721-B7AADDF8B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5679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5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7"/>
            <a:ext cx="9288000" cy="1930121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498F1A9-6241-4523-AFBC-C74F3AA4AC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39240" cy="547200"/>
          </a:xfrm>
        </p:spPr>
        <p:txBody>
          <a:bodyPr/>
          <a:lstStyle/>
          <a:p>
            <a:r>
              <a:rPr lang="en-US"/>
              <a:t>Restricted | © Siemens 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267619FE-01EE-4013-B481-A8C505C5D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5080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5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color 80p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lor Stage">
            <a:extLst>
              <a:ext uri="{FF2B5EF4-FFF2-40B4-BE49-F238E27FC236}">
                <a16:creationId xmlns:a16="http://schemas.microsoft.com/office/drawing/2014/main" id="{A71FD435-3CF0-4700-A204-51B8FECDB0E5}"/>
              </a:ext>
            </a:extLst>
          </p:cNvPr>
          <p:cNvSpPr/>
          <p:nvPr userDrawn="1"/>
        </p:nvSpPr>
        <p:spPr bwMode="hidden">
          <a:xfrm>
            <a:off x="0" y="0"/>
            <a:ext cx="12192000" cy="6166800"/>
          </a:xfrm>
          <a:prstGeom prst="rect">
            <a:avLst/>
          </a:prstGeom>
          <a:solidFill>
            <a:srgbClr val="00FF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/>
          </a:p>
        </p:txBody>
      </p:sp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462213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399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BDD73C6A-6099-483E-9C34-F604024F257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DBCA456-A643-45C8-9383-5A06099EB6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/>
              <a:t>Restricted | © Siemens 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5B05DC85-FD3C-4245-83A1-F6197CB9E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8290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5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color 60p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lor Stage">
            <a:extLst>
              <a:ext uri="{FF2B5EF4-FFF2-40B4-BE49-F238E27FC236}">
                <a16:creationId xmlns:a16="http://schemas.microsoft.com/office/drawing/2014/main" id="{A236A90B-8F03-45C0-87DD-5479E8376B64}"/>
              </a:ext>
            </a:extLst>
          </p:cNvPr>
          <p:cNvSpPr/>
          <p:nvPr userDrawn="1"/>
        </p:nvSpPr>
        <p:spPr bwMode="hidden">
          <a:xfrm>
            <a:off x="0" y="0"/>
            <a:ext cx="12192000" cy="6166800"/>
          </a:xfrm>
          <a:prstGeom prst="rect">
            <a:avLst/>
          </a:prstGeom>
          <a:solidFill>
            <a:srgbClr val="00E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/>
          </a:p>
        </p:txBody>
      </p:sp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769989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2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ECFA8B97-DE99-4B15-8C8C-3748FA022B7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21031E7D-E514-484A-9CCD-52A9C22222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447F428C-5AA7-413C-A721-B7AADDF8B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1957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5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color 40p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lor Stage">
            <a:extLst>
              <a:ext uri="{FF2B5EF4-FFF2-40B4-BE49-F238E27FC236}">
                <a16:creationId xmlns:a16="http://schemas.microsoft.com/office/drawing/2014/main" id="{40C63E25-48A4-43B2-BEE6-D2FE79309C83}"/>
              </a:ext>
            </a:extLst>
          </p:cNvPr>
          <p:cNvSpPr/>
          <p:nvPr userDrawn="1"/>
        </p:nvSpPr>
        <p:spPr bwMode="hidden">
          <a:xfrm>
            <a:off x="0" y="0"/>
            <a:ext cx="12192000" cy="6166800"/>
          </a:xfrm>
          <a:prstGeom prst="rect">
            <a:avLst/>
          </a:prstGeom>
          <a:gradFill>
            <a:gsLst>
              <a:gs pos="40000">
                <a:srgbClr val="00FFB9"/>
              </a:gs>
              <a:gs pos="100000">
                <a:srgbClr val="00E6DC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EN"/>
          </a:p>
        </p:txBody>
      </p:sp>
      <p:sp>
        <p:nvSpPr>
          <p:cNvPr id="9" name="Color Stage">
            <a:extLst>
              <a:ext uri="{FF2B5EF4-FFF2-40B4-BE49-F238E27FC236}">
                <a16:creationId xmlns:a16="http://schemas.microsoft.com/office/drawing/2014/main" id="{0C524D66-9942-450A-A90F-E7A0CC42EC73}"/>
              </a:ext>
            </a:extLst>
          </p:cNvPr>
          <p:cNvSpPr/>
          <p:nvPr userDrawn="1"/>
        </p:nvSpPr>
        <p:spPr>
          <a:xfrm>
            <a:off x="0" y="1414463"/>
            <a:ext cx="12192000" cy="4752337"/>
          </a:xfrm>
          <a:prstGeom prst="rect">
            <a:avLst/>
          </a:prstGeom>
          <a:gradFill flip="none" rotWithShape="1">
            <a:gsLst>
              <a:gs pos="0">
                <a:srgbClr val="00FFB9"/>
              </a:gs>
              <a:gs pos="100000">
                <a:schemeClr val="bg2">
                  <a:alpha val="0"/>
                </a:schemeClr>
              </a:gs>
              <a:gs pos="40000">
                <a:srgbClr val="00FFB9">
                  <a:alpha val="50000"/>
                </a:srgb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de-DE"/>
          </a:p>
        </p:txBody>
      </p:sp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7"/>
            <a:ext cx="9288000" cy="1930121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CCD0B8A8-7DE9-432C-82EA-6468E4BB565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498F1A9-6241-4523-AFBC-C74F3AA4AC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39240" cy="547200"/>
          </a:xfrm>
        </p:spPr>
        <p:txBody>
          <a:bodyPr/>
          <a:lstStyle/>
          <a:p>
            <a:r>
              <a:rPr lang="en-US"/>
              <a:t>Restricted | © Siemens 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267619FE-01EE-4013-B481-A8C505C5D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6492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5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462213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7"/>
            <a:ext cx="9288000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4FC1DCA2-253A-4E87-91E4-D402488C8D7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DBCA456-A643-45C8-9383-5A06099EB6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5B05DC85-FD3C-4245-83A1-F6197CB9E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3038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5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769989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1"/>
            <a:ext cx="9288000" cy="16226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543E2CC-A901-4194-A712-51CE520302B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21031E7D-E514-484A-9CCD-52A9C22222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447F428C-5AA7-413C-A721-B7AADDF8B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1605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5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399" y="1414463"/>
            <a:ext cx="11370437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2A2349A4-4A97-42CC-AE59-7EDEE385EDF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498F1A9-6241-4523-AFBC-C74F3AA4AC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3924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267619FE-01EE-4013-B481-A8C505C5D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2034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image with text_Deep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ematic full size picture – please describe furth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0"/>
            <a:ext cx="7607808" cy="6167438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Full size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2AF4F4C6-6E41-442C-BB9E-9E72BE92D2D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itle" descr="Slide headline">
            <a:extLst>
              <a:ext uri="{FF2B5EF4-FFF2-40B4-BE49-F238E27FC236}">
                <a16:creationId xmlns:a16="http://schemas.microsoft.com/office/drawing/2014/main" id="{5AE46E04-4C8B-3F60-3961-4FEF86F683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22400" y="1054100"/>
            <a:ext cx="6156275" cy="147732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Content page,</a:t>
            </a:r>
            <a:br>
              <a:rPr lang="en-US"/>
            </a:br>
            <a:r>
              <a:rPr lang="en-US"/>
              <a:t>Arial Regular,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6" name="Copy">
            <a:extLst>
              <a:ext uri="{FF2B5EF4-FFF2-40B4-BE49-F238E27FC236}">
                <a16:creationId xmlns:a16="http://schemas.microsoft.com/office/drawing/2014/main" id="{2BCCC437-B2D9-10C0-5D8C-C97ACF4DDA7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 bwMode="black">
          <a:xfrm>
            <a:off x="8042400" y="1054100"/>
            <a:ext cx="3744000" cy="5113338"/>
          </a:xfrm>
        </p:spPr>
        <p:txBody>
          <a:bodyPr/>
          <a:lstStyle>
            <a:lvl2pPr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760744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2" orient="horz" pos="664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5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 / Agenda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py 1" descr="Agenda text frame">
            <a:extLst>
              <a:ext uri="{FF2B5EF4-FFF2-40B4-BE49-F238E27FC236}">
                <a16:creationId xmlns:a16="http://schemas.microsoft.com/office/drawing/2014/main" id="{0E701EC8-7FC1-42BE-915D-048C74A40E0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black">
          <a:xfrm>
            <a:off x="411163" y="1414463"/>
            <a:ext cx="7199311" cy="4751387"/>
          </a:xfrm>
        </p:spPr>
        <p:txBody>
          <a:bodyPr/>
          <a:lstStyle>
            <a:lvl1pPr defTabSz="360000">
              <a:spcAft>
                <a:spcPts val="900"/>
              </a:spcAft>
              <a:tabLst>
                <a:tab pos="7200000" algn="r"/>
              </a:tabLst>
              <a:defRPr/>
            </a:lvl1pPr>
            <a:lvl2pPr defTabSz="360000">
              <a:spcAft>
                <a:spcPts val="900"/>
              </a:spcAft>
              <a:tabLst>
                <a:tab pos="7200000" algn="r"/>
              </a:tabLst>
              <a:defRPr/>
            </a:lvl2pPr>
            <a:lvl3pPr marL="180000" defTabSz="360000">
              <a:spcAft>
                <a:spcPts val="900"/>
              </a:spcAft>
              <a:tabLst>
                <a:tab pos="7200000" algn="r"/>
              </a:tabLst>
              <a:defRPr b="1"/>
            </a:lvl3pPr>
            <a:lvl4pPr marL="360000" defTabSz="360000">
              <a:spcAft>
                <a:spcPts val="900"/>
              </a:spcAft>
              <a:tabLst>
                <a:tab pos="7200000" algn="r"/>
              </a:tabLst>
              <a:defRPr/>
            </a:lvl4pPr>
            <a:lvl5pPr marL="360000" defTabSz="360000">
              <a:spcAft>
                <a:spcPts val="900"/>
              </a:spcAft>
              <a:tabLst>
                <a:tab pos="7200000" algn="r"/>
              </a:tabLst>
              <a:defRPr b="1"/>
            </a:lvl5pPr>
            <a:lvl6pPr marL="180000" defTabSz="360000">
              <a:spcAft>
                <a:spcPts val="600"/>
              </a:spcAft>
              <a:tabLst>
                <a:tab pos="7200000" algn="r"/>
              </a:tabLst>
              <a:defRPr sz="1600"/>
            </a:lvl6pPr>
            <a:lvl7pPr marL="180000" defTabSz="360000">
              <a:spcAft>
                <a:spcPts val="600"/>
              </a:spcAft>
              <a:tabLst>
                <a:tab pos="7200000" algn="r"/>
              </a:tabLst>
              <a:defRPr sz="1600" b="1"/>
            </a:lvl7pPr>
            <a:lvl8pPr marL="360000" defTabSz="360000">
              <a:spcAft>
                <a:spcPts val="600"/>
              </a:spcAft>
              <a:tabLst>
                <a:tab pos="7200000" algn="r"/>
              </a:tabLst>
              <a:defRPr sz="1600"/>
            </a:lvl8pPr>
            <a:lvl9pPr marL="360000" defTabSz="360000">
              <a:spcAft>
                <a:spcPts val="600"/>
              </a:spcAft>
              <a:tabLst>
                <a:tab pos="7200000" algn="r"/>
              </a:tabLst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E73DB6A8-F91C-4B87-ACAA-19A2D5EA21E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9844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20" pos="4794">
          <p15:clr>
            <a:srgbClr val="65CEFF"/>
          </p15:clr>
        </p15:guide>
      </p15:sldGuideLst>
    </p:ext>
  </p:extLst>
</p:sldLayout>
</file>

<file path=ppt/slideLayouts/slideLayout5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E73DB6A8-F91C-4B87-ACAA-19A2D5EA21E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Siemens Digital Industries Software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4638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3705">
          <p15:clr>
            <a:srgbClr val="65CEFF"/>
          </p15:clr>
        </p15:guide>
        <p15:guide id="5" pos="3978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5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ematic full size picture – please describe furth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0"/>
            <a:ext cx="12192000" cy="6167438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Full size picture</a:t>
            </a:r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3F142F7C-7BE3-40CB-8C53-6F75330735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22400" y="1054100"/>
            <a:ext cx="9252000" cy="147732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Content page,</a:t>
            </a:r>
            <a:br>
              <a:rPr lang="en-US"/>
            </a:br>
            <a:r>
              <a:rPr lang="en-US"/>
              <a:t>Arial Regular, 48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30251D14-AF6A-4279-B0A9-69FD9519EA5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6241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2" orient="horz" pos="664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5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large image Deep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ematic full size picture – please describe furth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0"/>
            <a:ext cx="12192000" cy="6167438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Full size picture</a:t>
            </a:r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3F142F7C-7BE3-40CB-8C53-6F75330735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22400" y="1054100"/>
            <a:ext cx="9252000" cy="147732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Content page,</a:t>
            </a:r>
            <a:br>
              <a:rPr lang="en-US"/>
            </a:br>
            <a:r>
              <a:rPr lang="en-US"/>
              <a:t>Arial Regular, 48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2AF4F4C6-6E41-442C-BB9E-9E72BE92D2D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0856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2" orient="horz" pos="664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5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image (Text spot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ematic picture – please describe furth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1"/>
            <a:ext cx="7611160" cy="6167438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Thematic picture</a:t>
            </a:r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AFFC798E-B633-4D30-A7C1-DC796BD888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22400" y="1054100"/>
            <a:ext cx="6156275" cy="147732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Content page,</a:t>
            </a:r>
            <a:br>
              <a:rPr lang="en-US"/>
            </a:br>
            <a:r>
              <a:rPr lang="en-US"/>
              <a:t>Arial Regular,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Copy">
            <a:extLst>
              <a:ext uri="{FF2B5EF4-FFF2-40B4-BE49-F238E27FC236}">
                <a16:creationId xmlns:a16="http://schemas.microsoft.com/office/drawing/2014/main" id="{6F965802-E517-4CC3-99D7-1DA8BF1FB02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 bwMode="black">
          <a:xfrm>
            <a:off x="8042400" y="1054100"/>
            <a:ext cx="3744000" cy="5113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30251D14-AF6A-4279-B0A9-69FD9519EA5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3732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4522">
          <p15:clr>
            <a:srgbClr val="65CEFF"/>
          </p15:clr>
        </p15:guide>
        <p15:guide id="3" pos="4794">
          <p15:clr>
            <a:srgbClr val="65CEFF"/>
          </p15:clr>
        </p15:guide>
        <p15:guide id="4" pos="5066">
          <p15:clr>
            <a:srgbClr val="65CEFF"/>
          </p15:clr>
        </p15:guide>
        <p15:guide id="5" pos="6472">
          <p15:clr>
            <a:srgbClr val="65CEFF"/>
          </p15:clr>
        </p15:guide>
        <p15:guide id="6" pos="7425">
          <p15:clr>
            <a:srgbClr val="65CEFF"/>
          </p15:clr>
        </p15:guide>
        <p15:guide id="7" orient="horz" pos="302">
          <p15:clr>
            <a:srgbClr val="65CEFF"/>
          </p15:clr>
        </p15:guide>
        <p15:guide id="8" orient="horz" pos="664">
          <p15:clr>
            <a:srgbClr val="65CEFF"/>
          </p15:clr>
        </p15:guide>
        <p15:guide id="9" orient="horz" pos="891">
          <p15:clr>
            <a:srgbClr val="65CEFF"/>
          </p15:clr>
        </p15:guide>
        <p15:guide id="10" orient="horz" pos="3658">
          <p15:clr>
            <a:srgbClr val="65CEFF"/>
          </p15:clr>
        </p15:guide>
        <p15:guide id="11" orient="horz" pos="3885">
          <p15:clr>
            <a:srgbClr val="65CEFF"/>
          </p15:clr>
        </p15:guide>
        <p15:guide id="12" orient="horz" pos="4157">
          <p15:clr>
            <a:srgbClr val="65CEFF"/>
          </p15:clr>
        </p15:guide>
      </p15:sldGuideLst>
    </p:ext>
  </p:extLst>
</p:sldLayout>
</file>

<file path=ppt/slideLayouts/slideLayout5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One object (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 descr="Slide headlin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800"/>
            <a:ext cx="9863235" cy="4752000"/>
          </a:xfrm>
          <a:prstGeom prst="rect">
            <a:avLst/>
          </a:prstGeom>
        </p:spPr>
        <p:txBody>
          <a:bodyPr>
            <a:noAutofit/>
          </a:bodyPr>
          <a:lstStyle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91EB517C-C8FD-4E2E-B744-DB952E96B47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519D384-FA09-4D60-95A8-589F157A93F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7B1666FD-2258-443A-846C-6C7533C61D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4868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4794">
          <p15:clr>
            <a:srgbClr val="65CEFF"/>
          </p15:clr>
        </p15:guide>
        <p15:guide id="3" pos="6472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302">
          <p15:clr>
            <a:srgbClr val="65CEFF"/>
          </p15:clr>
        </p15:guide>
        <p15:guide id="6" orient="horz" pos="664">
          <p15:clr>
            <a:srgbClr val="65CEFF"/>
          </p15:clr>
        </p15:guide>
        <p15:guide id="7" orient="horz" pos="891">
          <p15:clr>
            <a:srgbClr val="65CEFF"/>
          </p15:clr>
        </p15:guide>
        <p15:guide id="8" orient="horz" pos="3658">
          <p15:clr>
            <a:srgbClr val="65CEFF"/>
          </p15:clr>
        </p15:guide>
        <p15:guide id="9" orient="horz" pos="3885">
          <p15:clr>
            <a:srgbClr val="65CEFF"/>
          </p15:clr>
        </p15:guide>
        <p15:guide id="10" orient="horz" pos="4157">
          <p15:clr>
            <a:srgbClr val="65CEFF"/>
          </p15:clr>
        </p15:guide>
      </p15:sldGuideLst>
    </p:ext>
  </p:extLst>
</p:sldLayout>
</file>

<file path=ppt/slideLayouts/slideLayout5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Deep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6495290-0795-4AB1-8AEA-2BB7867836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8FC1C65-873A-4B8F-BB57-51EEBC35A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AD4A512C-3700-804E-FE29-CFDC0A1728A2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800"/>
            <a:ext cx="9863235" cy="4752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buClr>
                <a:schemeClr val="tx1"/>
              </a:buClr>
              <a:defRPr/>
            </a:lvl1pPr>
            <a:lvl2pPr marL="0" indent="0">
              <a:buClr>
                <a:schemeClr val="tx1"/>
              </a:buClr>
              <a:buNone/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  <a:lvl6pPr>
              <a:buClr>
                <a:schemeClr val="tx1"/>
              </a:buClr>
              <a:defRPr/>
            </a:lvl6pPr>
            <a:lvl7pPr>
              <a:buClr>
                <a:schemeClr val="tx1"/>
              </a:buClr>
              <a:defRPr/>
            </a:lvl7pPr>
            <a:lvl8pPr>
              <a:buClr>
                <a:schemeClr val="tx1"/>
              </a:buClr>
              <a:defRPr/>
            </a:lvl8pPr>
            <a:lvl9pPr>
              <a:buClr>
                <a:schemeClr val="tx1"/>
              </a:buClr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792267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3705">
          <p15:clr>
            <a:srgbClr val="65CEFF"/>
          </p15:clr>
        </p15:guide>
        <p15:guide id="5" pos="3978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5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Gradient">
    <p:bg>
      <p:bgPr>
        <a:gradFill flip="none" rotWithShape="1">
          <a:gsLst>
            <a:gs pos="40000">
              <a:schemeClr val="accent6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lor Stage">
            <a:extLst>
              <a:ext uri="{FF2B5EF4-FFF2-40B4-BE49-F238E27FC236}">
                <a16:creationId xmlns:a16="http://schemas.microsoft.com/office/drawing/2014/main" id="{B8172AC2-E83F-4EFD-B70E-DE91E64651D8}"/>
              </a:ext>
            </a:extLst>
          </p:cNvPr>
          <p:cNvSpPr/>
          <p:nvPr userDrawn="1"/>
        </p:nvSpPr>
        <p:spPr>
          <a:xfrm>
            <a:off x="0" y="1414463"/>
            <a:ext cx="12192000" cy="5443537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bg2">
                  <a:alpha val="0"/>
                </a:schemeClr>
              </a:gs>
              <a:gs pos="40000">
                <a:schemeClr val="bg2">
                  <a:alpha val="5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/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4BECE54-DDA8-4D2C-8A02-4C8E3E1585E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07B7E75B-80B4-49F8-AA70-A41C9D8968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A085E4A1-8814-1127-AB1C-0D3A9B495D13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1" y="1414800"/>
            <a:ext cx="9863236" cy="4752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buClr>
                <a:schemeClr val="tx1"/>
              </a:buClr>
              <a:defRPr/>
            </a:lvl1pPr>
            <a:lvl2pPr marL="0" indent="0">
              <a:buClr>
                <a:schemeClr val="tx1"/>
              </a:buClr>
              <a:buNone/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  <a:lvl6pPr>
              <a:buClr>
                <a:schemeClr val="tx1"/>
              </a:buClr>
              <a:defRPr/>
            </a:lvl6pPr>
            <a:lvl7pPr>
              <a:buClr>
                <a:schemeClr val="tx1"/>
              </a:buClr>
              <a:defRPr/>
            </a:lvl7pPr>
            <a:lvl8pPr>
              <a:buClr>
                <a:schemeClr val="tx1"/>
              </a:buClr>
              <a:defRPr/>
            </a:lvl8pPr>
            <a:lvl9pPr>
              <a:buClr>
                <a:schemeClr val="tx1"/>
              </a:buClr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265766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3705">
          <p15:clr>
            <a:srgbClr val="65CEFF"/>
          </p15:clr>
        </p15:guide>
        <p15:guide id="5" pos="3978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3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5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Light San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1AC59AB3-8DAC-43B8-977E-A91337DC082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6495290-0795-4AB1-8AEA-2BB7867836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8FC1C65-873A-4B8F-BB57-51EEBC35A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Copy">
            <a:extLst>
              <a:ext uri="{FF2B5EF4-FFF2-40B4-BE49-F238E27FC236}">
                <a16:creationId xmlns:a16="http://schemas.microsoft.com/office/drawing/2014/main" id="{7D1F8233-E6EC-DCDF-AD49-1336CE8ABD3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 bwMode="black">
          <a:xfrm>
            <a:off x="410399" y="1417320"/>
            <a:ext cx="11375136" cy="4754880"/>
          </a:xfrm>
        </p:spPr>
        <p:txBody>
          <a:bodyPr/>
          <a:lstStyle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463233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3705">
          <p15:clr>
            <a:srgbClr val="65CEFF"/>
          </p15:clr>
        </p15:guide>
        <p15:guide id="5" pos="3978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5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object (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 descr="Slide headlin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800"/>
            <a:ext cx="11376026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91EB517C-C8FD-4E2E-B744-DB952E96B47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519D384-FA09-4D60-95A8-589F157A93F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7B1666FD-2258-443A-846C-6C7533C61D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6887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4794">
          <p15:clr>
            <a:srgbClr val="65CEFF"/>
          </p15:clr>
        </p15:guide>
        <p15:guide id="3" pos="6472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302">
          <p15:clr>
            <a:srgbClr val="65CEFF"/>
          </p15:clr>
        </p15:guide>
        <p15:guide id="6" orient="horz" pos="664">
          <p15:clr>
            <a:srgbClr val="65CEFF"/>
          </p15:clr>
        </p15:guide>
        <p15:guide id="7" orient="horz" pos="891">
          <p15:clr>
            <a:srgbClr val="65CEFF"/>
          </p15:clr>
        </p15:guide>
        <p15:guide id="8" orient="horz" pos="3658">
          <p15:clr>
            <a:srgbClr val="65CEFF"/>
          </p15:clr>
        </p15:guide>
        <p15:guide id="9" orient="horz" pos="3885">
          <p15:clr>
            <a:srgbClr val="65CEFF"/>
          </p15:clr>
        </p15:guide>
        <p15:guide id="10" orient="horz" pos="4157">
          <p15:clr>
            <a:srgbClr val="65CEFF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ingle image with text_Deep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ematic full size picture – please describe furth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0"/>
            <a:ext cx="6163056" cy="6167438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Full size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2AF4F4C6-6E41-442C-BB9E-9E72BE92D2D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itle" descr="Slide headline">
            <a:extLst>
              <a:ext uri="{FF2B5EF4-FFF2-40B4-BE49-F238E27FC236}">
                <a16:creationId xmlns:a16="http://schemas.microsoft.com/office/drawing/2014/main" id="{5AE46E04-4C8B-3F60-3961-4FEF86F683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6583679" y="1054100"/>
            <a:ext cx="5202936" cy="1354217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4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Title, Arial Regular, 44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2" name="Copy">
            <a:extLst>
              <a:ext uri="{FF2B5EF4-FFF2-40B4-BE49-F238E27FC236}">
                <a16:creationId xmlns:a16="http://schemas.microsoft.com/office/drawing/2014/main" id="{277639F4-59D7-8192-5E92-5A960F6DD47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 bwMode="black">
          <a:xfrm>
            <a:off x="6585152" y="2763078"/>
            <a:ext cx="5202036" cy="3404359"/>
          </a:xfrm>
        </p:spPr>
        <p:txBody>
          <a:bodyPr tIns="0"/>
          <a:lstStyle>
            <a:lvl2pPr marL="0" indent="0">
              <a:buClr>
                <a:schemeClr val="tx1"/>
              </a:buClr>
              <a:buNone/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41788743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2" orient="horz" pos="664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5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 / Agenda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AB400EC0-C78D-42DD-85FB-5ED577185C1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ECC862BC-DAD1-4697-11EF-AA878F4DA956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5470526" cy="4752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buClr>
                <a:schemeClr val="tx1"/>
              </a:buClr>
              <a:defRPr/>
            </a:lvl1pPr>
            <a:lvl2pPr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  <a:lvl6pPr>
              <a:buClr>
                <a:schemeClr val="tx1"/>
              </a:buClr>
              <a:defRPr/>
            </a:lvl6pPr>
            <a:lvl7pPr>
              <a:buClr>
                <a:schemeClr val="tx1"/>
              </a:buClr>
              <a:defRPr/>
            </a:lvl7pPr>
            <a:lvl8pPr>
              <a:buClr>
                <a:schemeClr val="tx1"/>
              </a:buClr>
              <a:defRPr/>
            </a:lvl8pPr>
            <a:lvl9pPr>
              <a:buClr>
                <a:schemeClr val="tx1"/>
              </a:buCl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5" name="Copy 2" descr="Content text frame">
            <a:extLst>
              <a:ext uri="{FF2B5EF4-FFF2-40B4-BE49-F238E27FC236}">
                <a16:creationId xmlns:a16="http://schemas.microsoft.com/office/drawing/2014/main" id="{D1DB5CE1-2099-3C95-D56B-12D77C5354FF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6315075" y="1414800"/>
            <a:ext cx="5465763" cy="4752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buClr>
                <a:schemeClr val="tx1"/>
              </a:buClr>
              <a:defRPr/>
            </a:lvl1pPr>
            <a:lvl2pPr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  <a:lvl6pPr>
              <a:buClr>
                <a:schemeClr val="tx1"/>
              </a:buClr>
              <a:defRPr/>
            </a:lvl6pPr>
            <a:lvl7pPr>
              <a:buClr>
                <a:schemeClr val="tx1"/>
              </a:buClr>
              <a:defRPr/>
            </a:lvl7pPr>
            <a:lvl8pPr>
              <a:buClr>
                <a:schemeClr val="tx1"/>
              </a:buClr>
              <a:defRPr/>
            </a:lvl8pPr>
            <a:lvl9pPr>
              <a:buClr>
                <a:schemeClr val="tx1"/>
              </a:buCl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</p:spTree>
    <p:extLst>
      <p:ext uri="{BB962C8B-B14F-4D97-AF65-F5344CB8AC3E}">
        <p14:creationId xmlns:p14="http://schemas.microsoft.com/office/powerpoint/2010/main" val="2696736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5" pos="3978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19" pos="4248">
          <p15:clr>
            <a:srgbClr val="65CEFF"/>
          </p15:clr>
        </p15:guide>
      </p15:sldGuideLst>
    </p:ext>
  </p:extLst>
</p:sldLayout>
</file>

<file path=ppt/slideLayouts/slideLayout5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lide headlin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5470526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4" name="Copy 2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6315075" y="1414800"/>
            <a:ext cx="5465763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3A503D1-D234-4258-9A03-D858B10BA46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21AA656B-0BAF-4B75-90BE-93CAC5946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2911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3705">
          <p15:clr>
            <a:srgbClr val="65CEFF"/>
          </p15:clr>
        </p15:guide>
        <p15:guide id="3" pos="3978">
          <p15:clr>
            <a:srgbClr val="65CEFF"/>
          </p15:clr>
        </p15:guide>
        <p15:guide id="4" pos="6472">
          <p15:clr>
            <a:srgbClr val="65CEFF"/>
          </p15:clr>
        </p15:guide>
        <p15:guide id="5" pos="7425">
          <p15:clr>
            <a:srgbClr val="65CEFF"/>
          </p15:clr>
        </p15:guide>
        <p15:guide id="6" orient="horz" pos="302">
          <p15:clr>
            <a:srgbClr val="65CEFF"/>
          </p15:clr>
        </p15:guide>
        <p15:guide id="7" orient="horz" pos="664">
          <p15:clr>
            <a:srgbClr val="65CEFF"/>
          </p15:clr>
        </p15:guide>
        <p15:guide id="8" orient="horz" pos="891">
          <p15:clr>
            <a:srgbClr val="65CEFF"/>
          </p15:clr>
        </p15:guide>
        <p15:guide id="9" orient="horz" pos="3658">
          <p15:clr>
            <a:srgbClr val="65CEFF"/>
          </p15:clr>
        </p15:guide>
        <p15:guide id="10" orient="horz" pos="3885">
          <p15:clr>
            <a:srgbClr val="65CEFF"/>
          </p15:clr>
        </p15:guide>
        <p15:guide id="11" orient="horz" pos="4157">
          <p15:clr>
            <a:srgbClr val="65CEFF"/>
          </p15:clr>
        </p15:guide>
      </p15:sldGuideLst>
    </p:ext>
  </p:extLst>
</p:sldLayout>
</file>

<file path=ppt/slideLayouts/slideLayout5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dex / Agenda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AB400EC0-C78D-42DD-85FB-5ED577185C1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Copy 1" descr="Content text frame">
            <a:extLst>
              <a:ext uri="{FF2B5EF4-FFF2-40B4-BE49-F238E27FC236}">
                <a16:creationId xmlns:a16="http://schemas.microsoft.com/office/drawing/2014/main" id="{1E4D3163-241F-7535-455C-F4C7FD86DCEC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buClr>
                <a:schemeClr val="tx1"/>
              </a:buClr>
              <a:defRPr/>
            </a:lvl1pPr>
            <a:lvl2pPr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  <a:lvl6pPr>
              <a:buClr>
                <a:schemeClr val="tx1"/>
              </a:buClr>
              <a:defRPr/>
            </a:lvl6pPr>
            <a:lvl7pPr>
              <a:buClr>
                <a:schemeClr val="tx1"/>
              </a:buClr>
              <a:defRPr/>
            </a:lvl7pPr>
            <a:lvl8pPr>
              <a:buClr>
                <a:schemeClr val="tx1"/>
              </a:buClr>
              <a:defRPr/>
            </a:lvl8pPr>
            <a:lvl9pPr>
              <a:buClr>
                <a:schemeClr val="tx1"/>
              </a:buCl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6" name="Copy 2" descr="Content text frame">
            <a:extLst>
              <a:ext uri="{FF2B5EF4-FFF2-40B4-BE49-F238E27FC236}">
                <a16:creationId xmlns:a16="http://schemas.microsoft.com/office/drawing/2014/main" id="{B7BD224D-7F4E-EF79-EA97-508C4EC35762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4298400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buClr>
                <a:schemeClr val="tx1"/>
              </a:buClr>
              <a:defRPr/>
            </a:lvl1pPr>
            <a:lvl2pPr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  <a:lvl6pPr>
              <a:buClr>
                <a:schemeClr val="tx1"/>
              </a:buClr>
              <a:defRPr/>
            </a:lvl6pPr>
            <a:lvl7pPr>
              <a:buClr>
                <a:schemeClr val="tx1"/>
              </a:buClr>
              <a:defRPr/>
            </a:lvl7pPr>
            <a:lvl8pPr>
              <a:buClr>
                <a:schemeClr val="tx1"/>
              </a:buClr>
              <a:defRPr/>
            </a:lvl8pPr>
            <a:lvl9pPr>
              <a:buClr>
                <a:schemeClr val="tx1"/>
              </a:buCl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7" name="Copy 3" descr="Content text frame">
            <a:extLst>
              <a:ext uri="{FF2B5EF4-FFF2-40B4-BE49-F238E27FC236}">
                <a16:creationId xmlns:a16="http://schemas.microsoft.com/office/drawing/2014/main" id="{1932E2C2-0C67-EBE2-7AE9-9E75A8ADA35F}"/>
              </a:ext>
            </a:extLst>
          </p:cNvPr>
          <p:cNvSpPr>
            <a:spLocks noGrp="1"/>
          </p:cNvSpPr>
          <p:nvPr>
            <p:ph sz="half" idx="12"/>
          </p:nvPr>
        </p:nvSpPr>
        <p:spPr bwMode="black">
          <a:xfrm>
            <a:off x="8186400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buClr>
                <a:schemeClr val="tx1"/>
              </a:buClr>
              <a:defRPr/>
            </a:lvl1pPr>
            <a:lvl2pPr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  <a:lvl6pPr>
              <a:buClr>
                <a:schemeClr val="tx1"/>
              </a:buClr>
              <a:defRPr/>
            </a:lvl6pPr>
            <a:lvl7pPr>
              <a:buClr>
                <a:schemeClr val="tx1"/>
              </a:buClr>
              <a:defRPr/>
            </a:lvl7pPr>
            <a:lvl8pPr>
              <a:buClr>
                <a:schemeClr val="tx1"/>
              </a:buClr>
              <a:defRPr/>
            </a:lvl8pPr>
            <a:lvl9pPr>
              <a:buClr>
                <a:schemeClr val="tx1"/>
              </a:buCl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</p:spTree>
    <p:extLst>
      <p:ext uri="{BB962C8B-B14F-4D97-AF65-F5344CB8AC3E}">
        <p14:creationId xmlns:p14="http://schemas.microsoft.com/office/powerpoint/2010/main" val="2539979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5" pos="3978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19" pos="4248">
          <p15:clr>
            <a:srgbClr val="65CEFF"/>
          </p15:clr>
        </p15:guide>
      </p15:sldGuideLst>
    </p:ext>
  </p:extLst>
</p:sldLayout>
</file>

<file path=ppt/slideLayouts/slideLayout5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lide headlin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4" name="Copy 2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4298400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9" name="Copy 3" descr="Content text frame">
            <a:extLst>
              <a:ext uri="{FF2B5EF4-FFF2-40B4-BE49-F238E27FC236}">
                <a16:creationId xmlns:a16="http://schemas.microsoft.com/office/drawing/2014/main" id="{F020B491-E63A-4FB5-94ED-2BC31EB35C33}"/>
              </a:ext>
            </a:extLst>
          </p:cNvPr>
          <p:cNvSpPr>
            <a:spLocks noGrp="1"/>
          </p:cNvSpPr>
          <p:nvPr>
            <p:ph sz="half" idx="12"/>
          </p:nvPr>
        </p:nvSpPr>
        <p:spPr bwMode="black">
          <a:xfrm>
            <a:off x="8186400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613FA68-C74A-4621-9563-250388EBCC8B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F9117D9C-D502-472C-A3C8-FA9087A2ED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1545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4975">
          <p15:clr>
            <a:srgbClr val="65CEFF"/>
          </p15:clr>
        </p15:guide>
        <p15:guide id="5" pos="5157">
          <p15:clr>
            <a:srgbClr val="65CEFF"/>
          </p15:clr>
        </p15:guide>
        <p15:guide id="6" pos="6472">
          <p15:clr>
            <a:srgbClr val="65CEFF"/>
          </p15:clr>
        </p15:guide>
        <p15:guide id="7" pos="7425">
          <p15:clr>
            <a:srgbClr val="65CEFF"/>
          </p15:clr>
        </p15:guide>
        <p15:guide id="8" orient="horz" pos="302">
          <p15:clr>
            <a:srgbClr val="65CEFF"/>
          </p15:clr>
        </p15:guide>
        <p15:guide id="9" orient="horz" pos="664">
          <p15:clr>
            <a:srgbClr val="65CEFF"/>
          </p15:clr>
        </p15:guide>
        <p15:guide id="10" orient="horz" pos="891">
          <p15:clr>
            <a:srgbClr val="65CEFF"/>
          </p15:clr>
        </p15:guide>
        <p15:guide id="11" orient="horz" pos="3658">
          <p15:clr>
            <a:srgbClr val="65CEFF"/>
          </p15:clr>
        </p15:guide>
        <p15:guide id="12" orient="horz" pos="3885">
          <p15:clr>
            <a:srgbClr val="65CEFF"/>
          </p15:clr>
        </p15:guide>
        <p15:guide id="13" orient="horz" pos="4157">
          <p15:clr>
            <a:srgbClr val="65CEFF"/>
          </p15:clr>
        </p15:guide>
      </p15:sldGuideLst>
    </p:ext>
  </p:extLst>
</p:sldLayout>
</file>

<file path=ppt/slideLayouts/slideLayout5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ndex / Agenda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AB400EC0-C78D-42DD-85FB-5ED577185C1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D375E574-B197-8527-5DDD-2DA382598CD9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547052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py 2" descr="Content text frame">
            <a:extLst>
              <a:ext uri="{FF2B5EF4-FFF2-40B4-BE49-F238E27FC236}">
                <a16:creationId xmlns:a16="http://schemas.microsoft.com/office/drawing/2014/main" id="{0A1028F7-E2C5-8467-71EA-A7FC734FD226}"/>
              </a:ext>
            </a:extLst>
          </p:cNvPr>
          <p:cNvSpPr>
            <a:spLocks noGrp="1"/>
          </p:cNvSpPr>
          <p:nvPr>
            <p:ph sz="half" idx="12"/>
          </p:nvPr>
        </p:nvSpPr>
        <p:spPr bwMode="black">
          <a:xfrm>
            <a:off x="411162" y="3718800"/>
            <a:ext cx="547052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 marL="0" indent="0">
              <a:buNone/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endParaRPr lang="en-US"/>
          </a:p>
        </p:txBody>
      </p:sp>
      <p:sp>
        <p:nvSpPr>
          <p:cNvPr id="11" name="Copy 3" descr="Content text frame">
            <a:extLst>
              <a:ext uri="{FF2B5EF4-FFF2-40B4-BE49-F238E27FC236}">
                <a16:creationId xmlns:a16="http://schemas.microsoft.com/office/drawing/2014/main" id="{410413E6-399B-BE31-DD32-1F653BA328DB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6315075" y="1414800"/>
            <a:ext cx="5465763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 marL="0" indent="0">
              <a:buNone/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endParaRPr lang="en-US"/>
          </a:p>
        </p:txBody>
      </p:sp>
      <p:sp>
        <p:nvSpPr>
          <p:cNvPr id="12" name="Copy 4" descr="Content text frame">
            <a:extLst>
              <a:ext uri="{FF2B5EF4-FFF2-40B4-BE49-F238E27FC236}">
                <a16:creationId xmlns:a16="http://schemas.microsoft.com/office/drawing/2014/main" id="{86F2E3B3-5369-1866-DC19-24219FEA7432}"/>
              </a:ext>
            </a:extLst>
          </p:cNvPr>
          <p:cNvSpPr>
            <a:spLocks noGrp="1"/>
          </p:cNvSpPr>
          <p:nvPr>
            <p:ph sz="half" idx="13"/>
          </p:nvPr>
        </p:nvSpPr>
        <p:spPr bwMode="black">
          <a:xfrm>
            <a:off x="6315075" y="3718800"/>
            <a:ext cx="5465763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7609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5" pos="3978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19" pos="4248">
          <p15:clr>
            <a:srgbClr val="65CEFF"/>
          </p15:clr>
        </p15:guide>
      </p15:sldGuideLst>
    </p:ext>
  </p:extLst>
</p:sldLayout>
</file>

<file path=ppt/slideLayouts/slideLayout5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lide headlin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547052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py 2" descr="Content text frame">
            <a:extLst>
              <a:ext uri="{FF2B5EF4-FFF2-40B4-BE49-F238E27FC236}">
                <a16:creationId xmlns:a16="http://schemas.microsoft.com/office/drawing/2014/main" id="{2871E7F7-6A93-4406-8617-80D9CFF396A8}"/>
              </a:ext>
            </a:extLst>
          </p:cNvPr>
          <p:cNvSpPr>
            <a:spLocks noGrp="1"/>
          </p:cNvSpPr>
          <p:nvPr>
            <p:ph sz="half" idx="12"/>
          </p:nvPr>
        </p:nvSpPr>
        <p:spPr bwMode="black">
          <a:xfrm>
            <a:off x="411162" y="3718800"/>
            <a:ext cx="547052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py 3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6315075" y="1414800"/>
            <a:ext cx="5465763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 marL="0" indent="0">
              <a:buNone/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endParaRPr lang="en-US"/>
          </a:p>
        </p:txBody>
      </p:sp>
      <p:sp>
        <p:nvSpPr>
          <p:cNvPr id="12" name="Copy 4" descr="Content text frame">
            <a:extLst>
              <a:ext uri="{FF2B5EF4-FFF2-40B4-BE49-F238E27FC236}">
                <a16:creationId xmlns:a16="http://schemas.microsoft.com/office/drawing/2014/main" id="{7AD3B9B1-3210-46C8-8222-A0E11719EB88}"/>
              </a:ext>
            </a:extLst>
          </p:cNvPr>
          <p:cNvSpPr>
            <a:spLocks noGrp="1"/>
          </p:cNvSpPr>
          <p:nvPr>
            <p:ph sz="half" idx="13"/>
          </p:nvPr>
        </p:nvSpPr>
        <p:spPr bwMode="black">
          <a:xfrm>
            <a:off x="6315075" y="3718800"/>
            <a:ext cx="5465763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 marL="0" indent="0">
              <a:buNone/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DF6F0C8-00D9-4034-B3CC-D376702BE1C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53D55964-F7E8-48E3-84D5-FE4FE835C5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6056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3705">
          <p15:clr>
            <a:srgbClr val="65CEFF"/>
          </p15:clr>
        </p15:guide>
        <p15:guide id="3" pos="3978">
          <p15:clr>
            <a:srgbClr val="65CEFF"/>
          </p15:clr>
        </p15:guide>
        <p15:guide id="4" pos="6472">
          <p15:clr>
            <a:srgbClr val="65CEFF"/>
          </p15:clr>
        </p15:guide>
        <p15:guide id="5" pos="7425">
          <p15:clr>
            <a:srgbClr val="65CEFF"/>
          </p15:clr>
        </p15:guide>
        <p15:guide id="6" orient="horz" pos="302">
          <p15:clr>
            <a:srgbClr val="65CEFF"/>
          </p15:clr>
        </p15:guide>
        <p15:guide id="7" orient="horz" pos="664">
          <p15:clr>
            <a:srgbClr val="65CEFF"/>
          </p15:clr>
        </p15:guide>
        <p15:guide id="8" orient="horz" pos="891">
          <p15:clr>
            <a:srgbClr val="65CEFF"/>
          </p15:clr>
        </p15:guide>
        <p15:guide id="9" orient="horz" pos="2206">
          <p15:clr>
            <a:srgbClr val="65CEFF"/>
          </p15:clr>
        </p15:guide>
        <p15:guide id="10" orient="horz" pos="2343">
          <p15:clr>
            <a:srgbClr val="65CEFF"/>
          </p15:clr>
        </p15:guide>
        <p15:guide id="11" orient="horz" pos="3658">
          <p15:clr>
            <a:srgbClr val="65CEFF"/>
          </p15:clr>
        </p15:guide>
        <p15:guide id="12" orient="horz" pos="3885">
          <p15:clr>
            <a:srgbClr val="65CEFF"/>
          </p15:clr>
        </p15:guide>
        <p15:guide id="13" orient="horz" pos="4157">
          <p15:clr>
            <a:srgbClr val="65CEFF"/>
          </p15:clr>
        </p15:guide>
      </p15:sldGuideLst>
    </p:ext>
  </p:extLst>
</p:sldLayout>
</file>

<file path=ppt/slideLayouts/slideLayout5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ndex / Agenda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AB400EC0-C78D-42DD-85FB-5ED577185C1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Picture Placeholder" descr="Thematic picture – please describe further">
            <a:extLst>
              <a:ext uri="{FF2B5EF4-FFF2-40B4-BE49-F238E27FC236}">
                <a16:creationId xmlns:a16="http://schemas.microsoft.com/office/drawing/2014/main" id="{49A9FF96-5075-8F7E-C4AC-4090CADCFF5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411161" y="1414800"/>
            <a:ext cx="7199313" cy="4752000"/>
          </a:xfrm>
          <a:solidFill>
            <a:srgbClr val="9999A9"/>
          </a:solidFill>
        </p:spPr>
        <p:txBody>
          <a:bodyPr lIns="144000" tIns="108000" rIns="144000" bIns="108000">
            <a:noAutofit/>
          </a:bodyPr>
          <a:lstStyle/>
          <a:p>
            <a:r>
              <a:rPr lang="en-US"/>
              <a:t>Image</a:t>
            </a:r>
          </a:p>
        </p:txBody>
      </p:sp>
      <p:sp>
        <p:nvSpPr>
          <p:cNvPr id="6" name="Copy" descr="Content text frame">
            <a:extLst>
              <a:ext uri="{FF2B5EF4-FFF2-40B4-BE49-F238E27FC236}">
                <a16:creationId xmlns:a16="http://schemas.microsoft.com/office/drawing/2014/main" id="{AB157827-7F7F-2A04-A824-256BE8A60862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8043189" y="1414800"/>
            <a:ext cx="3744000" cy="4752000"/>
          </a:xfrm>
          <a:prstGeom prst="rect">
            <a:avLst/>
          </a:prstGeom>
        </p:spPr>
        <p:txBody>
          <a:bodyPr>
            <a:noAutofit/>
          </a:bodyPr>
          <a:lstStyle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032145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5" pos="3978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19" pos="4248">
          <p15:clr>
            <a:srgbClr val="65CEFF"/>
          </p15:clr>
        </p15:guide>
      </p15:sldGuideLst>
    </p:ext>
  </p:extLst>
</p:sldLayout>
</file>

<file path=ppt/slideLayouts/slideLayout5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(Spot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E568133C-15D2-4F33-802E-DF15E7891829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Picture Placeholder" descr="Thematic picture – please describe further">
            <a:extLst>
              <a:ext uri="{FF2B5EF4-FFF2-40B4-BE49-F238E27FC236}">
                <a16:creationId xmlns:a16="http://schemas.microsoft.com/office/drawing/2014/main" id="{90866A30-329B-420B-B42B-2C69E0DE6D9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411161" y="1414800"/>
            <a:ext cx="7199313" cy="4752000"/>
          </a:xfrm>
          <a:solidFill>
            <a:srgbClr val="9999A9"/>
          </a:solidFill>
        </p:spPr>
        <p:txBody>
          <a:bodyPr lIns="144000" tIns="108000" rIns="144000" bIns="108000">
            <a:noAutofit/>
          </a:bodyPr>
          <a:lstStyle/>
          <a:p>
            <a:r>
              <a:rPr lang="en-US"/>
              <a:t>Thematic picture</a:t>
            </a:r>
          </a:p>
        </p:txBody>
      </p:sp>
      <p:sp>
        <p:nvSpPr>
          <p:cNvPr id="4" name="Copy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8043189" y="1414800"/>
            <a:ext cx="3744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F468BE17-5D03-45C2-9D37-CF354AAA958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3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3756E69-CA2F-47EC-9D32-CB09C4CD83F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95022CCB-0484-488B-8637-222C3919B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4266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4794">
          <p15:clr>
            <a:srgbClr val="65CEFF"/>
          </p15:clr>
        </p15:guide>
        <p15:guide id="3" pos="5066">
          <p15:clr>
            <a:srgbClr val="65CEFF"/>
          </p15:clr>
        </p15:guide>
        <p15:guide id="4" pos="6472">
          <p15:clr>
            <a:srgbClr val="65CEFF"/>
          </p15:clr>
        </p15:guide>
        <p15:guide id="5" pos="7425">
          <p15:clr>
            <a:srgbClr val="65CEFF"/>
          </p15:clr>
        </p15:guide>
        <p15:guide id="6" orient="horz" pos="302">
          <p15:clr>
            <a:srgbClr val="65CEFF"/>
          </p15:clr>
        </p15:guide>
        <p15:guide id="7" orient="horz" pos="664">
          <p15:clr>
            <a:srgbClr val="65CEFF"/>
          </p15:clr>
        </p15:guide>
        <p15:guide id="8" orient="horz" pos="891">
          <p15:clr>
            <a:srgbClr val="65CEFF"/>
          </p15:clr>
        </p15:guide>
        <p15:guide id="9" orient="horz" pos="3658">
          <p15:clr>
            <a:srgbClr val="65CEFF"/>
          </p15:clr>
        </p15:guide>
        <p15:guide id="10" orient="horz" pos="3885">
          <p15:clr>
            <a:srgbClr val="65CEFF"/>
          </p15:clr>
        </p15:guide>
        <p15:guide id="11" orient="horz" pos="4157">
          <p15:clr>
            <a:srgbClr val="65CEFF"/>
          </p15:clr>
        </p15:guide>
      </p15:sldGuideLst>
    </p:ext>
  </p:extLst>
</p:sldLayout>
</file>

<file path=ppt/slideLayouts/slideLayout5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ndex / Agenda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AB400EC0-C78D-42DD-85FB-5ED577185C1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able Placeholder" descr="Content table  frame">
            <a:extLst>
              <a:ext uri="{FF2B5EF4-FFF2-40B4-BE49-F238E27FC236}">
                <a16:creationId xmlns:a16="http://schemas.microsoft.com/office/drawing/2014/main" id="{93ED6A12-D002-B836-BF82-7E41303D82B3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 bwMode="black">
          <a:xfrm>
            <a:off x="404812" y="1414461"/>
            <a:ext cx="11376026" cy="4392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56157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5" pos="3978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19" pos="4248">
          <p15:clr>
            <a:srgbClr val="65CEFF"/>
          </p15:clr>
        </p15:guide>
      </p15:sldGuideLst>
    </p:ext>
  </p:extLst>
</p:sldLayout>
</file>

<file path=ppt/slideLayouts/slideLayout5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table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 descr="Slide headlin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able Placeholder" descr="Content table  frame">
            <a:extLst>
              <a:ext uri="{FF2B5EF4-FFF2-40B4-BE49-F238E27FC236}">
                <a16:creationId xmlns:a16="http://schemas.microsoft.com/office/drawing/2014/main" id="{D41D1FE0-EDDA-47B8-BF1F-831D4733C32A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 bwMode="black">
          <a:xfrm>
            <a:off x="404812" y="1414461"/>
            <a:ext cx="11376026" cy="4392000"/>
          </a:xfrm>
        </p:spPr>
        <p:txBody>
          <a:bodyPr/>
          <a:lstStyle/>
          <a:p>
            <a:endParaRPr lang="en-US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2EA6CE5F-6FF7-4E0A-AEB2-1A7C43CE05C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3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9CEA2FAD-1597-4F5C-878D-02CB854024F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CE0A22CB-5E69-4817-B713-C02B97CF6B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4639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302">
          <p15:clr>
            <a:srgbClr val="65CEFF"/>
          </p15:clr>
        </p15:guide>
        <p15:guide id="5" orient="horz" pos="664">
          <p15:clr>
            <a:srgbClr val="65CEFF"/>
          </p15:clr>
        </p15:guide>
        <p15:guide id="6" orient="horz" pos="891">
          <p15:clr>
            <a:srgbClr val="65CEFF"/>
          </p15:clr>
        </p15:guide>
        <p15:guide id="7" orient="horz" pos="3658">
          <p15:clr>
            <a:srgbClr val="65CEFF"/>
          </p15:clr>
        </p15:guide>
        <p15:guide id="8" orient="horz" pos="3885">
          <p15:clr>
            <a:srgbClr val="65CEFF"/>
          </p15:clr>
        </p15:guide>
        <p15:guide id="9" orient="horz" pos="4157">
          <p15:clr>
            <a:srgbClr val="65CEFF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ingle image with text_Deep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ematic full size picture – please describe furth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0"/>
            <a:ext cx="6163056" cy="68580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Full size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2AF4F4C6-6E41-442C-BB9E-9E72BE92D2D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>
          <a:xfrm>
            <a:off x="1059160" y="6310800"/>
            <a:ext cx="4901802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Copy">
            <a:extLst>
              <a:ext uri="{FF2B5EF4-FFF2-40B4-BE49-F238E27FC236}">
                <a16:creationId xmlns:a16="http://schemas.microsoft.com/office/drawing/2014/main" id="{4C028160-C065-2CE3-ABC5-2106B3832EC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 bwMode="black">
          <a:xfrm>
            <a:off x="6585152" y="2763078"/>
            <a:ext cx="5202036" cy="3404359"/>
          </a:xfrm>
        </p:spPr>
        <p:txBody>
          <a:bodyPr tIns="0"/>
          <a:lstStyle>
            <a:lvl2pPr marL="0" indent="0">
              <a:buClr>
                <a:schemeClr val="tx1"/>
              </a:buClr>
              <a:buNone/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Title" descr="Slide headline">
            <a:extLst>
              <a:ext uri="{FF2B5EF4-FFF2-40B4-BE49-F238E27FC236}">
                <a16:creationId xmlns:a16="http://schemas.microsoft.com/office/drawing/2014/main" id="{9F44A223-9E69-A077-CA24-60ADB04C89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6585151" y="1054100"/>
            <a:ext cx="5202036" cy="1354217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4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Title, Arial Regular, 44 </a:t>
            </a:r>
            <a:r>
              <a:rPr lang="en-US" err="1"/>
              <a:t>pt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0714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2" orient="horz" pos="664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5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flow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" descr="Slide headline">
            <a:extLst>
              <a:ext uri="{FF2B5EF4-FFF2-40B4-BE49-F238E27FC236}">
                <a16:creationId xmlns:a16="http://schemas.microsoft.com/office/drawing/2014/main" id="{9F2A455C-53B1-4792-8EA9-F00926C48E39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462"/>
            <a:ext cx="3600000" cy="4392000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ln>
                  <a:noFill/>
                </a:ln>
              </a:defRPr>
            </a:lvl1pPr>
            <a:lvl2pPr marL="0" indent="0">
              <a:buClr>
                <a:schemeClr val="tx1"/>
              </a:buClr>
              <a:buNone/>
              <a:defRPr>
                <a:ln>
                  <a:noFill/>
                </a:ln>
              </a:defRPr>
            </a:lvl2pPr>
            <a:lvl3pPr>
              <a:buClr>
                <a:schemeClr val="tx1"/>
              </a:buClr>
              <a:defRPr>
                <a:ln>
                  <a:noFill/>
                </a:ln>
              </a:defRPr>
            </a:lvl3pPr>
            <a:lvl4pPr>
              <a:buClr>
                <a:schemeClr val="tx1"/>
              </a:buClr>
              <a:defRPr>
                <a:ln>
                  <a:noFill/>
                </a:ln>
              </a:defRPr>
            </a:lvl4pPr>
            <a:lvl5pPr>
              <a:buClr>
                <a:schemeClr val="tx1"/>
              </a:buClr>
              <a:defRPr>
                <a:ln>
                  <a:noFill/>
                </a:ln>
              </a:defRPr>
            </a:lvl5pPr>
            <a:lvl6pPr>
              <a:buClr>
                <a:schemeClr val="tx1"/>
              </a:buClr>
              <a:defRPr>
                <a:ln>
                  <a:noFill/>
                </a:ln>
              </a:defRPr>
            </a:lvl6pPr>
            <a:lvl7pPr>
              <a:buClr>
                <a:schemeClr val="tx1"/>
              </a:buClr>
              <a:defRPr>
                <a:ln>
                  <a:noFill/>
                </a:ln>
              </a:defRPr>
            </a:lvl7pPr>
            <a:lvl8pPr>
              <a:buClr>
                <a:schemeClr val="tx1"/>
              </a:buClr>
              <a:defRPr>
                <a:ln>
                  <a:noFill/>
                </a:ln>
              </a:defRPr>
            </a:lvl8pPr>
            <a:lvl9pPr>
              <a:buClr>
                <a:schemeClr val="tx1"/>
              </a:buClr>
              <a:defRPr>
                <a:ln>
                  <a:noFill/>
                </a:ln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endParaRPr lang="en-US"/>
          </a:p>
        </p:txBody>
      </p:sp>
      <p:sp>
        <p:nvSpPr>
          <p:cNvPr id="11" name="Copy 2" descr="Content text frame">
            <a:extLst>
              <a:ext uri="{FF2B5EF4-FFF2-40B4-BE49-F238E27FC236}">
                <a16:creationId xmlns:a16="http://schemas.microsoft.com/office/drawing/2014/main" id="{3AC3CE10-0C4B-4A11-BA76-8CAFED13661C}"/>
              </a:ext>
            </a:extLst>
          </p:cNvPr>
          <p:cNvSpPr>
            <a:spLocks noGrp="1"/>
          </p:cNvSpPr>
          <p:nvPr>
            <p:ph idx="13"/>
          </p:nvPr>
        </p:nvSpPr>
        <p:spPr bwMode="black">
          <a:xfrm>
            <a:off x="4299176" y="1414462"/>
            <a:ext cx="3600000" cy="4392000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ln>
                  <a:noFill/>
                </a:ln>
              </a:defRPr>
            </a:lvl1pPr>
            <a:lvl2pPr marL="0" indent="0">
              <a:buClr>
                <a:schemeClr val="tx1"/>
              </a:buClr>
              <a:buNone/>
              <a:defRPr>
                <a:ln>
                  <a:noFill/>
                </a:ln>
              </a:defRPr>
            </a:lvl2pPr>
            <a:lvl3pPr>
              <a:buClr>
                <a:schemeClr val="tx1"/>
              </a:buClr>
              <a:defRPr>
                <a:ln>
                  <a:noFill/>
                </a:ln>
              </a:defRPr>
            </a:lvl3pPr>
            <a:lvl4pPr>
              <a:buClr>
                <a:schemeClr val="tx1"/>
              </a:buClr>
              <a:defRPr>
                <a:ln>
                  <a:noFill/>
                </a:ln>
              </a:defRPr>
            </a:lvl4pPr>
            <a:lvl5pPr>
              <a:buClr>
                <a:schemeClr val="tx1"/>
              </a:buClr>
              <a:defRPr>
                <a:ln>
                  <a:noFill/>
                </a:ln>
              </a:defRPr>
            </a:lvl5pPr>
            <a:lvl6pPr>
              <a:buClr>
                <a:schemeClr val="tx1"/>
              </a:buClr>
              <a:defRPr>
                <a:ln>
                  <a:noFill/>
                </a:ln>
              </a:defRPr>
            </a:lvl6pPr>
            <a:lvl7pPr>
              <a:buClr>
                <a:schemeClr val="tx1"/>
              </a:buClr>
              <a:defRPr>
                <a:ln>
                  <a:noFill/>
                </a:ln>
              </a:defRPr>
            </a:lvl7pPr>
            <a:lvl8pPr>
              <a:buClr>
                <a:schemeClr val="tx1"/>
              </a:buClr>
              <a:defRPr>
                <a:ln>
                  <a:noFill/>
                </a:ln>
              </a:defRPr>
            </a:lvl8pPr>
            <a:lvl9pPr>
              <a:buClr>
                <a:schemeClr val="tx1"/>
              </a:buClr>
              <a:defRPr>
                <a:ln>
                  <a:noFill/>
                </a:ln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endParaRPr lang="en-US"/>
          </a:p>
        </p:txBody>
      </p:sp>
      <p:sp>
        <p:nvSpPr>
          <p:cNvPr id="10" name="Copy 3" descr="Content text frame (highlight)">
            <a:extLst>
              <a:ext uri="{FF2B5EF4-FFF2-40B4-BE49-F238E27FC236}">
                <a16:creationId xmlns:a16="http://schemas.microsoft.com/office/drawing/2014/main" id="{E840DCCC-8E77-40B8-B94B-A4D3A4D77826}"/>
              </a:ext>
            </a:extLst>
          </p:cNvPr>
          <p:cNvSpPr>
            <a:spLocks noGrp="1"/>
          </p:cNvSpPr>
          <p:nvPr>
            <p:ph idx="12"/>
          </p:nvPr>
        </p:nvSpPr>
        <p:spPr bwMode="blackWhite">
          <a:xfrm>
            <a:off x="8187189" y="1414462"/>
            <a:ext cx="3600000" cy="4392000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 vert="horz" lIns="216000" tIns="144000" rIns="216000" bIns="144000" rtlCol="0">
            <a:noAutofit/>
          </a:bodyPr>
          <a:lstStyle>
            <a:lvl1pPr>
              <a:defRPr lang="en-US" dirty="0">
                <a:ln>
                  <a:noFill/>
                </a:ln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E5DDD55C-5C17-4BCD-A9BB-FE8A69DC48D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91FCCEDD-7521-4BD5-8A32-A62DA624670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DC2AAE3E-7F56-4838-BCE7-6B966549F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2856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4975">
          <p15:clr>
            <a:srgbClr val="65CEFF"/>
          </p15:clr>
        </p15:guide>
        <p15:guide id="5" pos="5157">
          <p15:clr>
            <a:srgbClr val="65CEFF"/>
          </p15:clr>
        </p15:guide>
        <p15:guide id="6" pos="6472">
          <p15:clr>
            <a:srgbClr val="65CEFF"/>
          </p15:clr>
        </p15:guide>
        <p15:guide id="7" pos="7425">
          <p15:clr>
            <a:srgbClr val="65CEFF"/>
          </p15:clr>
        </p15:guide>
        <p15:guide id="8" orient="horz" pos="302">
          <p15:clr>
            <a:srgbClr val="65CEFF"/>
          </p15:clr>
        </p15:guide>
        <p15:guide id="9" orient="horz" pos="664">
          <p15:clr>
            <a:srgbClr val="65CEFF"/>
          </p15:clr>
        </p15:guide>
        <p15:guide id="10" orient="horz" pos="891">
          <p15:clr>
            <a:srgbClr val="65CEFF"/>
          </p15:clr>
        </p15:guide>
        <p15:guide id="11" orient="horz" pos="3658">
          <p15:clr>
            <a:srgbClr val="65CEFF"/>
          </p15:clr>
        </p15:guide>
        <p15:guide id="12" orient="horz" pos="3885">
          <p15:clr>
            <a:srgbClr val="65CEFF"/>
          </p15:clr>
        </p15:guide>
        <p15:guide id="13" orient="horz" pos="4157">
          <p15:clr>
            <a:srgbClr val="65CEFF"/>
          </p15:clr>
        </p15:guide>
      </p15:sldGuideLst>
    </p:ext>
  </p:extLst>
</p:sldLayout>
</file>

<file path=ppt/slideLayouts/slideLayout5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dar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>
            <a:extLst>
              <a:ext uri="{FF2B5EF4-FFF2-40B4-BE49-F238E27FC236}">
                <a16:creationId xmlns:a16="http://schemas.microsoft.com/office/drawing/2014/main" id="{00B813CE-4DD6-4EAD-800B-047C0542F1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0" y="-540000"/>
            <a:ext cx="9863997" cy="360000"/>
          </a:xfrm>
        </p:spPr>
        <p:txBody>
          <a:bodyPr/>
          <a:lstStyle>
            <a:lvl1pPr>
              <a:defRPr b="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py" descr="Quote text frame">
            <a:extLst>
              <a:ext uri="{FF2B5EF4-FFF2-40B4-BE49-F238E27FC236}">
                <a16:creationId xmlns:a16="http://schemas.microsoft.com/office/drawing/2014/main" id="{9E21D6DF-C9DB-4F02-863A-C5513347A27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1022400" y="1702799"/>
            <a:ext cx="9252000" cy="4104000"/>
          </a:xfrm>
        </p:spPr>
        <p:txBody>
          <a:bodyPr>
            <a:noAutofit/>
          </a:bodyPr>
          <a:lstStyle>
            <a:lvl1pPr marL="0">
              <a:lnSpc>
                <a:spcPct val="110000"/>
              </a:lnSpc>
              <a:spcAft>
                <a:spcPts val="0"/>
              </a:spcAft>
              <a:defRPr sz="4800" b="0">
                <a:solidFill>
                  <a:schemeClr val="tx1"/>
                </a:solidFill>
              </a:defRPr>
            </a:lvl1pPr>
            <a:lvl2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/>
            </a:lvl2pPr>
            <a:lvl3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3pPr>
            <a:lvl4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4pPr>
            <a:lvl5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5pPr>
          </a:lstStyle>
          <a:p>
            <a:pPr lvl="0"/>
            <a:r>
              <a:rPr lang="en-US"/>
              <a:t>Please insert quote here</a:t>
            </a:r>
          </a:p>
          <a:p>
            <a:pPr lvl="1"/>
            <a:r>
              <a:rPr lang="en-US"/>
              <a:t>Name, Author</a:t>
            </a:r>
          </a:p>
        </p:txBody>
      </p:sp>
      <p:sp>
        <p:nvSpPr>
          <p:cNvPr id="11" name="Quote marks">
            <a:extLst>
              <a:ext uri="{FF2B5EF4-FFF2-40B4-BE49-F238E27FC236}">
                <a16:creationId xmlns:a16="http://schemas.microsoft.com/office/drawing/2014/main" id="{916E4245-F21C-4EAB-8B26-FEA21C2606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ltGray">
          <a:xfrm>
            <a:off x="1058400" y="766763"/>
            <a:ext cx="907891" cy="647700"/>
          </a:xfrm>
          <a:custGeom>
            <a:avLst/>
            <a:gdLst>
              <a:gd name="connsiteX0" fmla="*/ 0 w 2619164"/>
              <a:gd name="connsiteY0" fmla="*/ 1868543 h 1868542"/>
              <a:gd name="connsiteX1" fmla="*/ 742610 w 2619164"/>
              <a:gd name="connsiteY1" fmla="*/ 0 h 1868542"/>
              <a:gd name="connsiteX2" fmla="*/ 1318210 w 2619164"/>
              <a:gd name="connsiteY2" fmla="*/ 0 h 1868542"/>
              <a:gd name="connsiteX3" fmla="*/ 742610 w 2619164"/>
              <a:gd name="connsiteY3" fmla="*/ 1868543 h 1868542"/>
              <a:gd name="connsiteX4" fmla="*/ 0 w 2619164"/>
              <a:gd name="connsiteY4" fmla="*/ 1868543 h 1868542"/>
              <a:gd name="connsiteX5" fmla="*/ 1300954 w 2619164"/>
              <a:gd name="connsiteY5" fmla="*/ 1868543 h 1868542"/>
              <a:gd name="connsiteX6" fmla="*/ 2043564 w 2619164"/>
              <a:gd name="connsiteY6" fmla="*/ 0 h 1868542"/>
              <a:gd name="connsiteX7" fmla="*/ 2619164 w 2619164"/>
              <a:gd name="connsiteY7" fmla="*/ 0 h 1868542"/>
              <a:gd name="connsiteX8" fmla="*/ 2043564 w 2619164"/>
              <a:gd name="connsiteY8" fmla="*/ 1868543 h 1868542"/>
              <a:gd name="connsiteX9" fmla="*/ 1300954 w 2619164"/>
              <a:gd name="connsiteY9" fmla="*/ 1868543 h 186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19164" h="1868542">
                <a:moveTo>
                  <a:pt x="0" y="1868543"/>
                </a:moveTo>
                <a:lnTo>
                  <a:pt x="742610" y="0"/>
                </a:lnTo>
                <a:lnTo>
                  <a:pt x="1318210" y="0"/>
                </a:lnTo>
                <a:lnTo>
                  <a:pt x="742610" y="1868543"/>
                </a:lnTo>
                <a:lnTo>
                  <a:pt x="0" y="1868543"/>
                </a:lnTo>
                <a:close/>
                <a:moveTo>
                  <a:pt x="1300954" y="1868543"/>
                </a:moveTo>
                <a:lnTo>
                  <a:pt x="2043564" y="0"/>
                </a:lnTo>
                <a:lnTo>
                  <a:pt x="2619164" y="0"/>
                </a:lnTo>
                <a:lnTo>
                  <a:pt x="2043564" y="1868543"/>
                </a:lnTo>
                <a:lnTo>
                  <a:pt x="1300954" y="1868543"/>
                </a:lnTo>
                <a:close/>
              </a:path>
            </a:pathLst>
          </a:custGeom>
          <a:gradFill>
            <a:gsLst>
              <a:gs pos="15000">
                <a:srgbClr val="00FFB9"/>
              </a:gs>
              <a:gs pos="80000">
                <a:srgbClr val="00E6DC"/>
              </a:gs>
            </a:gsLst>
            <a:lin ang="5400000" scaled="1"/>
          </a:gradFill>
          <a:ln w="615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AF2E271F-5AF7-408E-9752-03D1D6448EA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C4F35EF-AC94-4800-9CB7-CA49CAFDD24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CCC7FBE7-01B9-4EC8-8BE1-F416F7C5B7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0950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891">
          <p15:clr>
            <a:srgbClr val="65CEFF"/>
          </p15:clr>
        </p15:guide>
        <p15:guide id="5" orient="horz" pos="1073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3885">
          <p15:clr>
            <a:srgbClr val="65CEFF"/>
          </p15:clr>
        </p15:guide>
        <p15:guide id="8" orient="horz" pos="4157">
          <p15:clr>
            <a:srgbClr val="65CEFF"/>
          </p15:clr>
        </p15:guide>
      </p15:sldGuideLst>
    </p:ext>
  </p:extLst>
</p:sldLayout>
</file>

<file path=ppt/slideLayouts/slideLayout5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">
            <a:extLst>
              <a:ext uri="{FF2B5EF4-FFF2-40B4-BE49-F238E27FC236}">
                <a16:creationId xmlns:a16="http://schemas.microsoft.com/office/drawing/2014/main" id="{3A8C0A65-FABA-4781-9F01-D54558440B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162" y="-540000"/>
            <a:ext cx="9863138" cy="360000"/>
          </a:xfrm>
        </p:spPr>
        <p:txBody>
          <a:bodyPr/>
          <a:lstStyle>
            <a:lvl1pPr>
              <a:defRPr b="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py" descr="Quote text frame">
            <a:extLst>
              <a:ext uri="{FF2B5EF4-FFF2-40B4-BE49-F238E27FC236}">
                <a16:creationId xmlns:a16="http://schemas.microsoft.com/office/drawing/2014/main" id="{9E21D6DF-C9DB-4F02-863A-C5513347A27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1022400" y="1702799"/>
            <a:ext cx="9252760" cy="4104000"/>
          </a:xfrm>
        </p:spPr>
        <p:txBody>
          <a:bodyPr>
            <a:noAutofit/>
          </a:bodyPr>
          <a:lstStyle>
            <a:lvl1pPr marL="0">
              <a:lnSpc>
                <a:spcPct val="110000"/>
              </a:lnSpc>
              <a:spcAft>
                <a:spcPts val="0"/>
              </a:spcAft>
              <a:defRPr sz="4800" b="0">
                <a:solidFill>
                  <a:schemeClr val="tx2"/>
                </a:solidFill>
              </a:defRPr>
            </a:lvl1pPr>
            <a:lvl2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tx2"/>
                </a:solidFill>
              </a:defRPr>
            </a:lvl2pPr>
            <a:lvl3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4pPr>
            <a:lvl5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5pPr>
          </a:lstStyle>
          <a:p>
            <a:pPr lvl="0"/>
            <a:r>
              <a:rPr lang="en-US"/>
              <a:t>Please insert quote here</a:t>
            </a:r>
          </a:p>
          <a:p>
            <a:pPr lvl="1"/>
            <a:r>
              <a:rPr lang="en-US"/>
              <a:t>Name, Author</a:t>
            </a:r>
          </a:p>
        </p:txBody>
      </p:sp>
      <p:sp>
        <p:nvSpPr>
          <p:cNvPr id="12" name="Quote marks">
            <a:extLst>
              <a:ext uri="{FF2B5EF4-FFF2-40B4-BE49-F238E27FC236}">
                <a16:creationId xmlns:a16="http://schemas.microsoft.com/office/drawing/2014/main" id="{58EF2AB0-A78A-44C9-9A7D-F20D9ED854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ltGray">
          <a:xfrm>
            <a:off x="1058400" y="766763"/>
            <a:ext cx="907891" cy="647700"/>
          </a:xfrm>
          <a:custGeom>
            <a:avLst/>
            <a:gdLst>
              <a:gd name="connsiteX0" fmla="*/ 0 w 2619164"/>
              <a:gd name="connsiteY0" fmla="*/ 1868543 h 1868542"/>
              <a:gd name="connsiteX1" fmla="*/ 742610 w 2619164"/>
              <a:gd name="connsiteY1" fmla="*/ 0 h 1868542"/>
              <a:gd name="connsiteX2" fmla="*/ 1318210 w 2619164"/>
              <a:gd name="connsiteY2" fmla="*/ 0 h 1868542"/>
              <a:gd name="connsiteX3" fmla="*/ 742610 w 2619164"/>
              <a:gd name="connsiteY3" fmla="*/ 1868543 h 1868542"/>
              <a:gd name="connsiteX4" fmla="*/ 0 w 2619164"/>
              <a:gd name="connsiteY4" fmla="*/ 1868543 h 1868542"/>
              <a:gd name="connsiteX5" fmla="*/ 1300954 w 2619164"/>
              <a:gd name="connsiteY5" fmla="*/ 1868543 h 1868542"/>
              <a:gd name="connsiteX6" fmla="*/ 2043564 w 2619164"/>
              <a:gd name="connsiteY6" fmla="*/ 0 h 1868542"/>
              <a:gd name="connsiteX7" fmla="*/ 2619164 w 2619164"/>
              <a:gd name="connsiteY7" fmla="*/ 0 h 1868542"/>
              <a:gd name="connsiteX8" fmla="*/ 2043564 w 2619164"/>
              <a:gd name="connsiteY8" fmla="*/ 1868543 h 1868542"/>
              <a:gd name="connsiteX9" fmla="*/ 1300954 w 2619164"/>
              <a:gd name="connsiteY9" fmla="*/ 1868543 h 186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19164" h="1868542">
                <a:moveTo>
                  <a:pt x="0" y="1868543"/>
                </a:moveTo>
                <a:lnTo>
                  <a:pt x="742610" y="0"/>
                </a:lnTo>
                <a:lnTo>
                  <a:pt x="1318210" y="0"/>
                </a:lnTo>
                <a:lnTo>
                  <a:pt x="742610" y="1868543"/>
                </a:lnTo>
                <a:lnTo>
                  <a:pt x="0" y="1868543"/>
                </a:lnTo>
                <a:close/>
                <a:moveTo>
                  <a:pt x="1300954" y="1868543"/>
                </a:moveTo>
                <a:lnTo>
                  <a:pt x="2043564" y="0"/>
                </a:lnTo>
                <a:lnTo>
                  <a:pt x="2619164" y="0"/>
                </a:lnTo>
                <a:lnTo>
                  <a:pt x="2043564" y="1868543"/>
                </a:lnTo>
                <a:lnTo>
                  <a:pt x="1300954" y="1868543"/>
                </a:lnTo>
                <a:close/>
              </a:path>
            </a:pathLst>
          </a:custGeom>
          <a:gradFill>
            <a:gsLst>
              <a:gs pos="15000">
                <a:srgbClr val="00FFB9"/>
              </a:gs>
              <a:gs pos="80000">
                <a:srgbClr val="00E6DC"/>
              </a:gs>
            </a:gsLst>
            <a:lin ang="5400000" scaled="1"/>
          </a:gradFill>
          <a:ln w="615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4" name="Siemens Logo" descr="Siemens logo">
            <a:extLst>
              <a:ext uri="{FF2B5EF4-FFF2-40B4-BE49-F238E27FC236}">
                <a16:creationId xmlns:a16="http://schemas.microsoft.com/office/drawing/2014/main" id="{F8D833B7-9866-4D2D-AEB7-012D6DDE2A3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6AEDD147-ACC0-4A9C-9043-90612765C0F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4131F54F-C70B-4435-91E6-F995F83E6C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27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891">
          <p15:clr>
            <a:srgbClr val="65CEFF"/>
          </p15:clr>
        </p15:guide>
        <p15:guide id="5" orient="horz" pos="1073">
          <p15:clr>
            <a:srgbClr val="65CEFF"/>
          </p15:clr>
        </p15:guide>
        <p15:guide id="6" orient="horz" pos="2206">
          <p15:clr>
            <a:srgbClr val="65CEFF"/>
          </p15:clr>
        </p15:guide>
        <p15:guide id="7" orient="horz" pos="2343">
          <p15:clr>
            <a:srgbClr val="65CEFF"/>
          </p15:clr>
        </p15:guide>
        <p15:guide id="8" orient="horz" pos="3658">
          <p15:clr>
            <a:srgbClr val="65CEFF"/>
          </p15:clr>
        </p15:guide>
        <p15:guide id="9" orient="horz" pos="3885">
          <p15:clr>
            <a:srgbClr val="65CEFF"/>
          </p15:clr>
        </p15:guide>
        <p15:guide id="10" orient="horz" pos="4157">
          <p15:clr>
            <a:srgbClr val="65CEFF"/>
          </p15:clr>
        </p15:guide>
      </p15:sldGuideLst>
    </p:ext>
  </p:extLst>
</p:sldLayout>
</file>

<file path=ppt/slideLayouts/slideLayout5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tatement text fram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986400" y="1270799"/>
            <a:ext cx="10800000" cy="4536000"/>
          </a:xfrm>
        </p:spPr>
        <p:txBody>
          <a:bodyPr lIns="0" tIns="0" rIns="0" bIns="0" anchor="t">
            <a:noAutofit/>
          </a:bodyPr>
          <a:lstStyle>
            <a:lvl1pPr>
              <a:lnSpc>
                <a:spcPct val="90000"/>
              </a:lnSpc>
              <a:defRPr sz="8000" b="0">
                <a:gradFill>
                  <a:gsLst>
                    <a:gs pos="20000">
                      <a:srgbClr val="00FFB9"/>
                    </a:gs>
                    <a:gs pos="70000">
                      <a:srgbClr val="00E6DC"/>
                    </a:gs>
                  </a:gsLst>
                  <a:lin ang="0" scaled="1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4" name="Siemens Logo" descr="Siemens logo">
            <a:extLst>
              <a:ext uri="{FF2B5EF4-FFF2-40B4-BE49-F238E27FC236}">
                <a16:creationId xmlns:a16="http://schemas.microsoft.com/office/drawing/2014/main" id="{0EF6BB07-4F4E-4859-9572-DA63E35B93A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09BD8BE5-BFF2-469D-8B93-9556FCC45CF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F9372441-FA7E-4481-BBC2-24CB6D301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9478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801">
          <p15:clr>
            <a:srgbClr val="65CEFF"/>
          </p15:clr>
        </p15:guide>
        <p15:guide id="5" orient="horz" pos="3658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5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tatement text fram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986400" y="1271538"/>
            <a:ext cx="10800000" cy="4536000"/>
          </a:xfrm>
        </p:spPr>
        <p:txBody>
          <a:bodyPr lIns="0" tIns="0" rIns="0" bIns="0" anchor="t">
            <a:noAutofit/>
          </a:bodyPr>
          <a:lstStyle>
            <a:lvl1pPr>
              <a:lnSpc>
                <a:spcPct val="90000"/>
              </a:lnSpc>
              <a:defRPr sz="8000" b="0">
                <a:gradFill>
                  <a:gsLst>
                    <a:gs pos="20000">
                      <a:srgbClr val="00FFB9"/>
                    </a:gs>
                    <a:gs pos="70000">
                      <a:srgbClr val="00E6DC"/>
                    </a:gs>
                  </a:gsLst>
                  <a:lin ang="0" scaled="1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4" name="Siemens Logo" descr="Siemens logo">
            <a:extLst>
              <a:ext uri="{FF2B5EF4-FFF2-40B4-BE49-F238E27FC236}">
                <a16:creationId xmlns:a16="http://schemas.microsoft.com/office/drawing/2014/main" id="{F8D833B7-9866-4D2D-AEB7-012D6DDE2A3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9F9E844-3827-4B6C-9CB5-13C9A70DCD4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D52C2AF7-8539-453F-BD56-35B696DB2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2414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801">
          <p15:clr>
            <a:srgbClr val="65CEFF"/>
          </p15:clr>
        </p15:guide>
        <p15:guide id="5" orient="horz" pos="3658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5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" descr="Slide headline">
            <a:extLst>
              <a:ext uri="{FF2B5EF4-FFF2-40B4-BE49-F238E27FC236}">
                <a16:creationId xmlns:a16="http://schemas.microsoft.com/office/drawing/2014/main" id="{B29E3DA4-014E-4F3D-8186-84366ADFCB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58400" y="1234800"/>
            <a:ext cx="9216000" cy="1162523"/>
          </a:xfrm>
          <a:noFill/>
        </p:spPr>
        <p:txBody>
          <a:bodyPr wrap="square" lIns="0" tIns="54000" rIns="0" bIns="0" anchor="t" anchorCtr="0">
            <a:spAutoFit/>
          </a:bodyPr>
          <a:lstStyle>
            <a:lvl1pPr marL="0">
              <a:defRPr sz="8000">
                <a:solidFill>
                  <a:schemeClr val="tx1"/>
                </a:solidFill>
              </a:defRPr>
            </a:lvl1pPr>
          </a:lstStyle>
          <a:p>
            <a:r>
              <a:rPr lang="en-US"/>
              <a:t>Contact</a:t>
            </a:r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1058400" y="2397324"/>
            <a:ext cx="9216000" cy="3409751"/>
          </a:xfrm>
          <a:prstGeom prst="rect">
            <a:avLst/>
          </a:prstGeom>
        </p:spPr>
        <p:txBody>
          <a:bodyPr tIns="108000">
            <a:noAutofit/>
          </a:bodyPr>
          <a:lstStyle>
            <a:lvl1pPr marL="0" indent="0" algn="l">
              <a:spcAft>
                <a:spcPts val="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1">
                <a:solidFill>
                  <a:schemeClr val="tx1"/>
                </a:solidFill>
              </a:defRPr>
            </a:lvl2pPr>
            <a:lvl3pPr marL="0" indent="0" algn="l">
              <a:spcAft>
                <a:spcPts val="0"/>
              </a:spcAft>
              <a:buFont typeface="Arial" panose="020B0604020202020204" pitchFamily="34" charset="0"/>
              <a:buNone/>
              <a:defRPr sz="1400" b="0"/>
            </a:lvl3pPr>
            <a:lvl4pPr marL="0" indent="0" algn="l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1"/>
            </a:lvl4pPr>
            <a:lvl5pPr marL="144000" indent="-144000" algn="l"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>
                <a:solidFill>
                  <a:schemeClr val="tx1"/>
                </a:solidFill>
              </a:defRPr>
            </a:lvl5pPr>
            <a:lvl6pPr marL="36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6pPr>
            <a:lvl7pPr marL="360000" indent="-180000" algn="l"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/>
            </a:lvl7pPr>
            <a:lvl8pPr marL="54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8pPr>
            <a:lvl9pPr marL="540000" indent="-180000" algn="l"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/>
            </a:lvl9pPr>
          </a:lstStyle>
          <a:p>
            <a:pPr lvl="0"/>
            <a:r>
              <a:rPr lang="en-US"/>
              <a:t>Click to edit the contact</a:t>
            </a:r>
          </a:p>
          <a:p>
            <a:pPr lvl="1"/>
            <a:r>
              <a:rPr lang="en-US"/>
              <a:t>Name etc.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5FD2C39E-5D81-4A0E-9F45-90932890088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8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279A350-3BB2-4CA2-A422-8F5A951F6F6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9" name="Slide Number Placeholder">
            <a:extLst>
              <a:ext uri="{FF2B5EF4-FFF2-40B4-BE49-F238E27FC236}">
                <a16:creationId xmlns:a16="http://schemas.microsoft.com/office/drawing/2014/main" id="{CFF9630D-791D-45AE-8E5E-36F747F599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6747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778">
          <p15:clr>
            <a:srgbClr val="65CEFF"/>
          </p15:clr>
        </p15:guide>
        <p15:guide id="5" orient="horz" pos="3658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5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Full bleed color Deep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6495290-0795-4AB1-8AEA-2BB7867836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8FC1C65-873A-4B8F-BB57-51EEBC35A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0960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3705">
          <p15:clr>
            <a:srgbClr val="65CEFF"/>
          </p15:clr>
        </p15:guide>
        <p15:guide id="5" pos="3978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- One object (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 descr="Slide headlin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1" y="1414800"/>
            <a:ext cx="9863235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91EB517C-C8FD-4E2E-B744-DB952E96B47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519D384-FA09-4D60-95A8-589F157A93F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7B1666FD-2258-443A-846C-6C7533C61D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9426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4794" userDrawn="1">
          <p15:clr>
            <a:srgbClr val="65CEFF"/>
          </p15:clr>
        </p15:guide>
        <p15:guide id="3" pos="6472" userDrawn="1">
          <p15:clr>
            <a:srgbClr val="65CEFF"/>
          </p15:clr>
        </p15:guide>
        <p15:guide id="4" pos="7425" userDrawn="1">
          <p15:clr>
            <a:srgbClr val="65CEFF"/>
          </p15:clr>
        </p15:guide>
        <p15:guide id="5" orient="horz" pos="302" userDrawn="1">
          <p15:clr>
            <a:srgbClr val="65CEFF"/>
          </p15:clr>
        </p15:guide>
        <p15:guide id="6" orient="horz" pos="664" userDrawn="1">
          <p15:clr>
            <a:srgbClr val="65CEFF"/>
          </p15:clr>
        </p15:guide>
        <p15:guide id="7" orient="horz" pos="891" userDrawn="1">
          <p15:clr>
            <a:srgbClr val="65CEFF"/>
          </p15:clr>
        </p15:guide>
        <p15:guide id="8" orient="horz" pos="3658" userDrawn="1">
          <p15:clr>
            <a:srgbClr val="65CEFF"/>
          </p15:clr>
        </p15:guide>
        <p15:guide id="9" orient="horz" pos="3885" userDrawn="1">
          <p15:clr>
            <a:srgbClr val="65CEFF"/>
          </p15:clr>
        </p15:guide>
        <p15:guide id="10" orient="horz" pos="4157" userDrawn="1">
          <p15:clr>
            <a:srgbClr val="65CEFF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- One object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 descr="Slide headlin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800"/>
            <a:ext cx="11376026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2EA6CE5F-6FF7-4E0A-AEB2-1A7C43CE05C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7367E6C0-4D2C-4C5F-86D8-A2CFF0EB3D6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6F746812-65E3-4C09-AC38-B0CFE93C8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6545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6472" userDrawn="1">
          <p15:clr>
            <a:srgbClr val="65CEFF"/>
          </p15:clr>
        </p15:guide>
        <p15:guide id="3" pos="7425" userDrawn="1">
          <p15:clr>
            <a:srgbClr val="65CEFF"/>
          </p15:clr>
        </p15:guide>
        <p15:guide id="4" orient="horz" pos="302" userDrawn="1">
          <p15:clr>
            <a:srgbClr val="65CEFF"/>
          </p15:clr>
        </p15:guide>
        <p15:guide id="5" orient="horz" pos="664" userDrawn="1">
          <p15:clr>
            <a:srgbClr val="65CEFF"/>
          </p15:clr>
        </p15:guide>
        <p15:guide id="6" orient="horz" pos="891" userDrawn="1">
          <p15:clr>
            <a:srgbClr val="65CEFF"/>
          </p15:clr>
        </p15:guide>
        <p15:guide id="7" orient="horz" pos="3658" userDrawn="1">
          <p15:clr>
            <a:srgbClr val="65CEFF"/>
          </p15:clr>
        </p15:guide>
        <p15:guide id="8" orient="horz" pos="3885" userDrawn="1">
          <p15:clr>
            <a:srgbClr val="65CEFF"/>
          </p15:clr>
        </p15:guide>
        <p15:guide id="9" orient="horz" pos="4157" userDrawn="1">
          <p15:clr>
            <a:srgbClr val="65CEFF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ep Blue - One object (small)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6495290-0795-4AB1-8AEA-2BB7867836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8FC1C65-873A-4B8F-BB57-51EEBC35A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CB34E9C2-B382-11DB-4F03-A9462A57F449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800"/>
            <a:ext cx="9863235" cy="4752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buClr>
                <a:schemeClr val="tx1"/>
              </a:buClr>
              <a:defRPr/>
            </a:lvl1pPr>
            <a:lvl2pPr marL="0" indent="0">
              <a:buClr>
                <a:schemeClr val="tx1"/>
              </a:buClr>
              <a:buNone/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  <a:lvl6pPr>
              <a:buClr>
                <a:schemeClr val="tx1"/>
              </a:buClr>
              <a:defRPr/>
            </a:lvl6pPr>
            <a:lvl7pPr>
              <a:buClr>
                <a:schemeClr val="tx1"/>
              </a:buClr>
              <a:defRPr/>
            </a:lvl7pPr>
            <a:lvl8pPr>
              <a:buClr>
                <a:schemeClr val="tx1"/>
              </a:buClr>
              <a:defRPr/>
            </a:lvl8pPr>
            <a:lvl9pPr>
              <a:buClr>
                <a:schemeClr val="tx1"/>
              </a:buClr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045345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2526" userDrawn="1">
          <p15:clr>
            <a:srgbClr val="65CEFF"/>
          </p15:clr>
        </p15:guide>
        <p15:guide id="3" pos="2708" userDrawn="1">
          <p15:clr>
            <a:srgbClr val="65CEFF"/>
          </p15:clr>
        </p15:guide>
        <p15:guide id="4" pos="3705" userDrawn="1">
          <p15:clr>
            <a:srgbClr val="65CEFF"/>
          </p15:clr>
        </p15:guide>
        <p15:guide id="5" pos="3978" userDrawn="1">
          <p15:clr>
            <a:srgbClr val="65CEFF"/>
          </p15:clr>
        </p15:guide>
        <p15:guide id="7" pos="4975" userDrawn="1">
          <p15:clr>
            <a:srgbClr val="65CEFF"/>
          </p15:clr>
        </p15:guide>
        <p15:guide id="8" pos="5157" userDrawn="1">
          <p15:clr>
            <a:srgbClr val="65CEFF"/>
          </p15:clr>
        </p15:guide>
        <p15:guide id="9" pos="6472" userDrawn="1">
          <p15:clr>
            <a:srgbClr val="65CEFF"/>
          </p15:clr>
        </p15:guide>
        <p15:guide id="10" pos="7425" userDrawn="1">
          <p15:clr>
            <a:srgbClr val="65CEFF"/>
          </p15:clr>
        </p15:guide>
        <p15:guide id="11" orient="horz" pos="302" userDrawn="1">
          <p15:clr>
            <a:srgbClr val="65CEFF"/>
          </p15:clr>
        </p15:guide>
        <p15:guide id="12" orient="horz" pos="664" userDrawn="1">
          <p15:clr>
            <a:srgbClr val="65CEFF"/>
          </p15:clr>
        </p15:guide>
        <p15:guide id="13" orient="horz" pos="891" userDrawn="1">
          <p15:clr>
            <a:srgbClr val="65CEFF"/>
          </p15:clr>
        </p15:guide>
        <p15:guide id="14" orient="horz" pos="2206" userDrawn="1">
          <p15:clr>
            <a:srgbClr val="65CEFF"/>
          </p15:clr>
        </p15:guide>
        <p15:guide id="15" orient="horz" pos="2343" userDrawn="1">
          <p15:clr>
            <a:srgbClr val="65CEFF"/>
          </p15:clr>
        </p15:guide>
        <p15:guide id="16" orient="horz" pos="3658" userDrawn="1">
          <p15:clr>
            <a:srgbClr val="65CEFF"/>
          </p15:clr>
        </p15:guide>
        <p15:guide id="17" orient="horz" pos="3885" userDrawn="1">
          <p15:clr>
            <a:srgbClr val="65CEFF"/>
          </p15:clr>
        </p15:guide>
        <p15:guide id="18" orient="horz" pos="4157" userDrawn="1">
          <p15:clr>
            <a:srgbClr val="65CEFF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ep Blue - One object (large)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6495290-0795-4AB1-8AEA-2BB7867836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8FC1C65-873A-4B8F-BB57-51EEBC35A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CB34E9C2-B382-11DB-4F03-A9462A57F449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800"/>
            <a:ext cx="11376026" cy="4752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buClr>
                <a:schemeClr val="tx1"/>
              </a:buClr>
              <a:defRPr/>
            </a:lvl1pPr>
            <a:lvl2pPr marL="0" indent="0">
              <a:buClr>
                <a:schemeClr val="tx1"/>
              </a:buClr>
              <a:buNone/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  <a:lvl6pPr>
              <a:buClr>
                <a:schemeClr val="tx1"/>
              </a:buClr>
              <a:defRPr/>
            </a:lvl6pPr>
            <a:lvl7pPr>
              <a:buClr>
                <a:schemeClr val="tx1"/>
              </a:buClr>
              <a:defRPr/>
            </a:lvl7pPr>
            <a:lvl8pPr>
              <a:buClr>
                <a:schemeClr val="tx1"/>
              </a:buClr>
              <a:defRPr/>
            </a:lvl8pPr>
            <a:lvl9pPr>
              <a:buClr>
                <a:schemeClr val="tx1"/>
              </a:buClr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046454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2526" userDrawn="1">
          <p15:clr>
            <a:srgbClr val="65CEFF"/>
          </p15:clr>
        </p15:guide>
        <p15:guide id="3" pos="2708" userDrawn="1">
          <p15:clr>
            <a:srgbClr val="65CEFF"/>
          </p15:clr>
        </p15:guide>
        <p15:guide id="4" pos="3705" userDrawn="1">
          <p15:clr>
            <a:srgbClr val="65CEFF"/>
          </p15:clr>
        </p15:guide>
        <p15:guide id="5" pos="3978" userDrawn="1">
          <p15:clr>
            <a:srgbClr val="65CEFF"/>
          </p15:clr>
        </p15:guide>
        <p15:guide id="7" pos="4975" userDrawn="1">
          <p15:clr>
            <a:srgbClr val="65CEFF"/>
          </p15:clr>
        </p15:guide>
        <p15:guide id="8" pos="5157" userDrawn="1">
          <p15:clr>
            <a:srgbClr val="65CEFF"/>
          </p15:clr>
        </p15:guide>
        <p15:guide id="9" pos="6472" userDrawn="1">
          <p15:clr>
            <a:srgbClr val="65CEFF"/>
          </p15:clr>
        </p15:guide>
        <p15:guide id="10" pos="7425" userDrawn="1">
          <p15:clr>
            <a:srgbClr val="65CEFF"/>
          </p15:clr>
        </p15:guide>
        <p15:guide id="11" orient="horz" pos="302" userDrawn="1">
          <p15:clr>
            <a:srgbClr val="65CEFF"/>
          </p15:clr>
        </p15:guide>
        <p15:guide id="12" orient="horz" pos="664" userDrawn="1">
          <p15:clr>
            <a:srgbClr val="65CEFF"/>
          </p15:clr>
        </p15:guide>
        <p15:guide id="13" orient="horz" pos="891" userDrawn="1">
          <p15:clr>
            <a:srgbClr val="65CEFF"/>
          </p15:clr>
        </p15:guide>
        <p15:guide id="14" orient="horz" pos="2206" userDrawn="1">
          <p15:clr>
            <a:srgbClr val="65CEFF"/>
          </p15:clr>
        </p15:guide>
        <p15:guide id="15" orient="horz" pos="2343" userDrawn="1">
          <p15:clr>
            <a:srgbClr val="65CEFF"/>
          </p15:clr>
        </p15:guide>
        <p15:guide id="16" orient="horz" pos="3658" userDrawn="1">
          <p15:clr>
            <a:srgbClr val="65CEFF"/>
          </p15:clr>
        </p15:guide>
        <p15:guide id="17" orient="horz" pos="3885" userDrawn="1">
          <p15:clr>
            <a:srgbClr val="65CEFF"/>
          </p15:clr>
        </p15:guide>
        <p15:guide id="18" orient="horz" pos="4157" userDrawn="1">
          <p15:clr>
            <a:srgbClr val="65CEFF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dient- One object (small)">
    <p:bg>
      <p:bgPr>
        <a:gradFill flip="none" rotWithShape="1">
          <a:gsLst>
            <a:gs pos="40000">
              <a:schemeClr val="accent6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lor Stage">
            <a:extLst>
              <a:ext uri="{FF2B5EF4-FFF2-40B4-BE49-F238E27FC236}">
                <a16:creationId xmlns:a16="http://schemas.microsoft.com/office/drawing/2014/main" id="{B8172AC2-E83F-4EFD-B70E-DE91E64651D8}"/>
              </a:ext>
            </a:extLst>
          </p:cNvPr>
          <p:cNvSpPr/>
          <p:nvPr userDrawn="1"/>
        </p:nvSpPr>
        <p:spPr>
          <a:xfrm>
            <a:off x="0" y="1414463"/>
            <a:ext cx="12192000" cy="5443537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bg2">
                  <a:alpha val="0"/>
                </a:schemeClr>
              </a:gs>
              <a:gs pos="40000">
                <a:schemeClr val="bg2">
                  <a:alpha val="5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/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4BECE54-DDA8-4D2C-8A02-4C8E3E1585E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07B7E75B-80B4-49F8-AA70-A41C9D8968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D1305BFD-7302-1DA3-CEE1-0BAEEFDA5D4C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1" y="1414800"/>
            <a:ext cx="9863236" cy="4752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buClr>
                <a:schemeClr val="tx1"/>
              </a:buClr>
              <a:defRPr/>
            </a:lvl1pPr>
            <a:lvl2pPr marL="0" indent="0">
              <a:buClr>
                <a:schemeClr val="tx1"/>
              </a:buClr>
              <a:buNone/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  <a:lvl6pPr>
              <a:buClr>
                <a:schemeClr val="tx1"/>
              </a:buClr>
              <a:defRPr/>
            </a:lvl6pPr>
            <a:lvl7pPr>
              <a:buClr>
                <a:schemeClr val="tx1"/>
              </a:buClr>
              <a:defRPr/>
            </a:lvl7pPr>
            <a:lvl8pPr>
              <a:buClr>
                <a:schemeClr val="tx1"/>
              </a:buClr>
              <a:defRPr/>
            </a:lvl8pPr>
            <a:lvl9pPr>
              <a:buClr>
                <a:schemeClr val="tx1"/>
              </a:buClr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060832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2526" userDrawn="1">
          <p15:clr>
            <a:srgbClr val="65CEFF"/>
          </p15:clr>
        </p15:guide>
        <p15:guide id="3" pos="2708" userDrawn="1">
          <p15:clr>
            <a:srgbClr val="65CEFF"/>
          </p15:clr>
        </p15:guide>
        <p15:guide id="4" pos="3705" userDrawn="1">
          <p15:clr>
            <a:srgbClr val="65CEFF"/>
          </p15:clr>
        </p15:guide>
        <p15:guide id="5" pos="3978" userDrawn="1">
          <p15:clr>
            <a:srgbClr val="65CEFF"/>
          </p15:clr>
        </p15:guide>
        <p15:guide id="7" pos="4975" userDrawn="1">
          <p15:clr>
            <a:srgbClr val="65CEFF"/>
          </p15:clr>
        </p15:guide>
        <p15:guide id="8" pos="5157" userDrawn="1">
          <p15:clr>
            <a:srgbClr val="65CEFF"/>
          </p15:clr>
        </p15:guide>
        <p15:guide id="9" pos="6472" userDrawn="1">
          <p15:clr>
            <a:srgbClr val="65CEFF"/>
          </p15:clr>
        </p15:guide>
        <p15:guide id="10" pos="7425" userDrawn="1">
          <p15:clr>
            <a:srgbClr val="65CEFF"/>
          </p15:clr>
        </p15:guide>
        <p15:guide id="11" orient="horz" pos="302" userDrawn="1">
          <p15:clr>
            <a:srgbClr val="65CEFF"/>
          </p15:clr>
        </p15:guide>
        <p15:guide id="12" orient="horz" pos="663" userDrawn="1">
          <p15:clr>
            <a:srgbClr val="65CEFF"/>
          </p15:clr>
        </p15:guide>
        <p15:guide id="13" orient="horz" pos="891" userDrawn="1">
          <p15:clr>
            <a:srgbClr val="65CEFF"/>
          </p15:clr>
        </p15:guide>
        <p15:guide id="14" orient="horz" pos="2206" userDrawn="1">
          <p15:clr>
            <a:srgbClr val="65CEFF"/>
          </p15:clr>
        </p15:guide>
        <p15:guide id="15" orient="horz" pos="2343" userDrawn="1">
          <p15:clr>
            <a:srgbClr val="65CEFF"/>
          </p15:clr>
        </p15:guide>
        <p15:guide id="16" orient="horz" pos="3658" userDrawn="1">
          <p15:clr>
            <a:srgbClr val="65CEFF"/>
          </p15:clr>
        </p15:guide>
        <p15:guide id="17" orient="horz" pos="3885" userDrawn="1">
          <p15:clr>
            <a:srgbClr val="65CEFF"/>
          </p15:clr>
        </p15:guide>
        <p15:guide id="18" orient="horz" pos="4157" userDrawn="1">
          <p15:clr>
            <a:srgbClr val="65CEFF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4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16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29208743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Light San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1AC59AB3-8DAC-43B8-977E-A91337DC082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6495290-0795-4AB1-8AEA-2BB7867836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8FC1C65-873A-4B8F-BB57-51EEBC35A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Copy">
            <a:extLst>
              <a:ext uri="{FF2B5EF4-FFF2-40B4-BE49-F238E27FC236}">
                <a16:creationId xmlns:a16="http://schemas.microsoft.com/office/drawing/2014/main" id="{18D6E45E-CEEA-BBEF-2DFC-0680CA2318C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 bwMode="black">
          <a:xfrm>
            <a:off x="410399" y="1417320"/>
            <a:ext cx="9863997" cy="4452538"/>
          </a:xfrm>
        </p:spPr>
        <p:txBody>
          <a:bodyPr/>
          <a:lstStyle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538190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2526" userDrawn="1">
          <p15:clr>
            <a:srgbClr val="65CEFF"/>
          </p15:clr>
        </p15:guide>
        <p15:guide id="3" pos="2708" userDrawn="1">
          <p15:clr>
            <a:srgbClr val="65CEFF"/>
          </p15:clr>
        </p15:guide>
        <p15:guide id="4" pos="3705" userDrawn="1">
          <p15:clr>
            <a:srgbClr val="65CEFF"/>
          </p15:clr>
        </p15:guide>
        <p15:guide id="5" pos="3978" userDrawn="1">
          <p15:clr>
            <a:srgbClr val="65CEFF"/>
          </p15:clr>
        </p15:guide>
        <p15:guide id="7" pos="4975" userDrawn="1">
          <p15:clr>
            <a:srgbClr val="65CEFF"/>
          </p15:clr>
        </p15:guide>
        <p15:guide id="8" pos="5157" userDrawn="1">
          <p15:clr>
            <a:srgbClr val="65CEFF"/>
          </p15:clr>
        </p15:guide>
        <p15:guide id="9" pos="6472" userDrawn="1">
          <p15:clr>
            <a:srgbClr val="65CEFF"/>
          </p15:clr>
        </p15:guide>
        <p15:guide id="10" pos="7425" userDrawn="1">
          <p15:clr>
            <a:srgbClr val="65CEFF"/>
          </p15:clr>
        </p15:guide>
        <p15:guide id="11" orient="horz" pos="302" userDrawn="1">
          <p15:clr>
            <a:srgbClr val="65CEFF"/>
          </p15:clr>
        </p15:guide>
        <p15:guide id="12" orient="horz" pos="664" userDrawn="1">
          <p15:clr>
            <a:srgbClr val="65CEFF"/>
          </p15:clr>
        </p15:guide>
        <p15:guide id="13" orient="horz" pos="891" userDrawn="1">
          <p15:clr>
            <a:srgbClr val="65CEFF"/>
          </p15:clr>
        </p15:guide>
        <p15:guide id="14" orient="horz" pos="2206" userDrawn="1">
          <p15:clr>
            <a:srgbClr val="65CEFF"/>
          </p15:clr>
        </p15:guide>
        <p15:guide id="15" orient="horz" pos="2343" userDrawn="1">
          <p15:clr>
            <a:srgbClr val="65CEFF"/>
          </p15:clr>
        </p15:guide>
        <p15:guide id="16" orient="horz" pos="3658" userDrawn="1">
          <p15:clr>
            <a:srgbClr val="65CEFF"/>
          </p15:clr>
        </p15:guide>
        <p15:guide id="17" orient="horz" pos="3885" userDrawn="1">
          <p15:clr>
            <a:srgbClr val="65CEFF"/>
          </p15:clr>
        </p15:guide>
        <p15:guide id="18" orient="horz" pos="4157" userDrawn="1">
          <p15:clr>
            <a:srgbClr val="65CEFF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ep Blue -2 column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AB400EC0-C78D-42DD-85FB-5ED577185C1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ECC862BC-DAD1-4697-11EF-AA878F4DA956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5470526" cy="4752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buClr>
                <a:schemeClr val="tx1"/>
              </a:buClr>
              <a:defRPr/>
            </a:lvl1pPr>
            <a:lvl2pPr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  <a:lvl6pPr>
              <a:buClr>
                <a:schemeClr val="tx1"/>
              </a:buClr>
              <a:defRPr/>
            </a:lvl6pPr>
            <a:lvl7pPr>
              <a:buClr>
                <a:schemeClr val="tx1"/>
              </a:buClr>
              <a:defRPr/>
            </a:lvl7pPr>
            <a:lvl8pPr>
              <a:buClr>
                <a:schemeClr val="tx1"/>
              </a:buClr>
              <a:defRPr/>
            </a:lvl8pPr>
            <a:lvl9pPr>
              <a:buClr>
                <a:schemeClr val="tx1"/>
              </a:buCl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py 2" descr="Content text frame">
            <a:extLst>
              <a:ext uri="{FF2B5EF4-FFF2-40B4-BE49-F238E27FC236}">
                <a16:creationId xmlns:a16="http://schemas.microsoft.com/office/drawing/2014/main" id="{D1DB5CE1-2099-3C95-D56B-12D77C5354FF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6315075" y="1414800"/>
            <a:ext cx="5465763" cy="4752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buClr>
                <a:schemeClr val="tx1"/>
              </a:buClr>
              <a:defRPr/>
            </a:lvl1pPr>
            <a:lvl2pPr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  <a:lvl6pPr>
              <a:buClr>
                <a:schemeClr val="tx1"/>
              </a:buClr>
              <a:defRPr/>
            </a:lvl6pPr>
            <a:lvl7pPr>
              <a:buClr>
                <a:schemeClr val="tx1"/>
              </a:buClr>
              <a:defRPr/>
            </a:lvl7pPr>
            <a:lvl8pPr>
              <a:buClr>
                <a:schemeClr val="tx1"/>
              </a:buClr>
              <a:defRPr/>
            </a:lvl8pPr>
            <a:lvl9pPr>
              <a:buClr>
                <a:schemeClr val="tx1"/>
              </a:buCl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316561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5" pos="3978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19" pos="4248">
          <p15:clr>
            <a:srgbClr val="65CEFF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-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lide headlin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5470526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py 2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6315075" y="1414800"/>
            <a:ext cx="5465763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3A503D1-D234-4258-9A03-D858B10BA46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21AA656B-0BAF-4B75-90BE-93CAC5946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4395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3705" userDrawn="1">
          <p15:clr>
            <a:srgbClr val="65CEFF"/>
          </p15:clr>
        </p15:guide>
        <p15:guide id="3" pos="3978" userDrawn="1">
          <p15:clr>
            <a:srgbClr val="65CEFF"/>
          </p15:clr>
        </p15:guide>
        <p15:guide id="4" pos="6472" userDrawn="1">
          <p15:clr>
            <a:srgbClr val="65CEFF"/>
          </p15:clr>
        </p15:guide>
        <p15:guide id="5" pos="7425" userDrawn="1">
          <p15:clr>
            <a:srgbClr val="65CEFF"/>
          </p15:clr>
        </p15:guide>
        <p15:guide id="6" orient="horz" pos="302" userDrawn="1">
          <p15:clr>
            <a:srgbClr val="65CEFF"/>
          </p15:clr>
        </p15:guide>
        <p15:guide id="7" orient="horz" pos="664" userDrawn="1">
          <p15:clr>
            <a:srgbClr val="65CEFF"/>
          </p15:clr>
        </p15:guide>
        <p15:guide id="8" orient="horz" pos="891" userDrawn="1">
          <p15:clr>
            <a:srgbClr val="65CEFF"/>
          </p15:clr>
        </p15:guide>
        <p15:guide id="9" orient="horz" pos="3658" userDrawn="1">
          <p15:clr>
            <a:srgbClr val="65CEFF"/>
          </p15:clr>
        </p15:guide>
        <p15:guide id="10" orient="horz" pos="3885" userDrawn="1">
          <p15:clr>
            <a:srgbClr val="65CEFF"/>
          </p15:clr>
        </p15:guide>
        <p15:guide id="11" orient="horz" pos="4157" userDrawn="1">
          <p15:clr>
            <a:srgbClr val="65CEFF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ep Blue - 3 column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AB400EC0-C78D-42DD-85FB-5ED577185C1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Copy 1" descr="Content text frame">
            <a:extLst>
              <a:ext uri="{FF2B5EF4-FFF2-40B4-BE49-F238E27FC236}">
                <a16:creationId xmlns:a16="http://schemas.microsoft.com/office/drawing/2014/main" id="{1E4D3163-241F-7535-455C-F4C7FD86DCEC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buClr>
                <a:schemeClr val="tx1"/>
              </a:buClr>
              <a:defRPr/>
            </a:lvl1pPr>
            <a:lvl2pPr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  <a:lvl6pPr>
              <a:buClr>
                <a:schemeClr val="tx1"/>
              </a:buClr>
              <a:defRPr/>
            </a:lvl6pPr>
            <a:lvl7pPr>
              <a:buClr>
                <a:schemeClr val="tx1"/>
              </a:buClr>
              <a:defRPr/>
            </a:lvl7pPr>
            <a:lvl8pPr>
              <a:buClr>
                <a:schemeClr val="tx1"/>
              </a:buClr>
              <a:defRPr/>
            </a:lvl8pPr>
            <a:lvl9pPr>
              <a:buClr>
                <a:schemeClr val="tx1"/>
              </a:buCl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py 2" descr="Content text frame">
            <a:extLst>
              <a:ext uri="{FF2B5EF4-FFF2-40B4-BE49-F238E27FC236}">
                <a16:creationId xmlns:a16="http://schemas.microsoft.com/office/drawing/2014/main" id="{B7BD224D-7F4E-EF79-EA97-508C4EC35762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4298400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buClr>
                <a:schemeClr val="tx1"/>
              </a:buClr>
              <a:defRPr/>
            </a:lvl1pPr>
            <a:lvl2pPr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  <a:lvl6pPr>
              <a:buClr>
                <a:schemeClr val="tx1"/>
              </a:buClr>
              <a:defRPr/>
            </a:lvl6pPr>
            <a:lvl7pPr>
              <a:buClr>
                <a:schemeClr val="tx1"/>
              </a:buClr>
              <a:defRPr/>
            </a:lvl7pPr>
            <a:lvl8pPr>
              <a:buClr>
                <a:schemeClr val="tx1"/>
              </a:buClr>
              <a:defRPr/>
            </a:lvl8pPr>
            <a:lvl9pPr>
              <a:buClr>
                <a:schemeClr val="tx1"/>
              </a:buCl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py 3" descr="Content text frame">
            <a:extLst>
              <a:ext uri="{FF2B5EF4-FFF2-40B4-BE49-F238E27FC236}">
                <a16:creationId xmlns:a16="http://schemas.microsoft.com/office/drawing/2014/main" id="{1932E2C2-0C67-EBE2-7AE9-9E75A8ADA35F}"/>
              </a:ext>
            </a:extLst>
          </p:cNvPr>
          <p:cNvSpPr>
            <a:spLocks noGrp="1"/>
          </p:cNvSpPr>
          <p:nvPr>
            <p:ph sz="half" idx="12"/>
          </p:nvPr>
        </p:nvSpPr>
        <p:spPr bwMode="black">
          <a:xfrm>
            <a:off x="8186400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buClr>
                <a:schemeClr val="tx1"/>
              </a:buClr>
              <a:defRPr/>
            </a:lvl1pPr>
            <a:lvl2pPr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  <a:lvl6pPr>
              <a:buClr>
                <a:schemeClr val="tx1"/>
              </a:buClr>
              <a:defRPr/>
            </a:lvl6pPr>
            <a:lvl7pPr>
              <a:buClr>
                <a:schemeClr val="tx1"/>
              </a:buClr>
              <a:defRPr/>
            </a:lvl7pPr>
            <a:lvl8pPr>
              <a:buClr>
                <a:schemeClr val="tx1"/>
              </a:buClr>
              <a:defRPr/>
            </a:lvl8pPr>
            <a:lvl9pPr>
              <a:buClr>
                <a:schemeClr val="tx1"/>
              </a:buCl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903430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5" pos="3978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19" pos="4248">
          <p15:clr>
            <a:srgbClr val="65CEFF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-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lide headlin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py 2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4298400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py 3" descr="Content text frame">
            <a:extLst>
              <a:ext uri="{FF2B5EF4-FFF2-40B4-BE49-F238E27FC236}">
                <a16:creationId xmlns:a16="http://schemas.microsoft.com/office/drawing/2014/main" id="{F020B491-E63A-4FB5-94ED-2BC31EB35C33}"/>
              </a:ext>
            </a:extLst>
          </p:cNvPr>
          <p:cNvSpPr>
            <a:spLocks noGrp="1"/>
          </p:cNvSpPr>
          <p:nvPr>
            <p:ph sz="half" idx="12"/>
          </p:nvPr>
        </p:nvSpPr>
        <p:spPr bwMode="black">
          <a:xfrm>
            <a:off x="8186400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613FA68-C74A-4621-9563-250388EBCC8B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F9117D9C-D502-472C-A3C8-FA9087A2ED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9106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2526" userDrawn="1">
          <p15:clr>
            <a:srgbClr val="65CEFF"/>
          </p15:clr>
        </p15:guide>
        <p15:guide id="3" pos="2708" userDrawn="1">
          <p15:clr>
            <a:srgbClr val="65CEFF"/>
          </p15:clr>
        </p15:guide>
        <p15:guide id="4" pos="4975" userDrawn="1">
          <p15:clr>
            <a:srgbClr val="65CEFF"/>
          </p15:clr>
        </p15:guide>
        <p15:guide id="5" pos="5157" userDrawn="1">
          <p15:clr>
            <a:srgbClr val="65CEFF"/>
          </p15:clr>
        </p15:guide>
        <p15:guide id="6" pos="6472" userDrawn="1">
          <p15:clr>
            <a:srgbClr val="65CEFF"/>
          </p15:clr>
        </p15:guide>
        <p15:guide id="7" pos="7425" userDrawn="1">
          <p15:clr>
            <a:srgbClr val="65CEFF"/>
          </p15:clr>
        </p15:guide>
        <p15:guide id="8" orient="horz" pos="302" userDrawn="1">
          <p15:clr>
            <a:srgbClr val="65CEFF"/>
          </p15:clr>
        </p15:guide>
        <p15:guide id="9" orient="horz" pos="664" userDrawn="1">
          <p15:clr>
            <a:srgbClr val="65CEFF"/>
          </p15:clr>
        </p15:guide>
        <p15:guide id="10" orient="horz" pos="891" userDrawn="1">
          <p15:clr>
            <a:srgbClr val="65CEFF"/>
          </p15:clr>
        </p15:guide>
        <p15:guide id="11" orient="horz" pos="3658" userDrawn="1">
          <p15:clr>
            <a:srgbClr val="65CEFF"/>
          </p15:clr>
        </p15:guide>
        <p15:guide id="12" orient="horz" pos="3885" userDrawn="1">
          <p15:clr>
            <a:srgbClr val="65CEFF"/>
          </p15:clr>
        </p15:guide>
        <p15:guide id="13" orient="horz" pos="4157" userDrawn="1">
          <p15:clr>
            <a:srgbClr val="65CEFF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ep Blue - Four object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AB400EC0-C78D-42DD-85FB-5ED577185C1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D375E574-B197-8527-5DDD-2DA382598CD9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547052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py 2" descr="Content text frame">
            <a:extLst>
              <a:ext uri="{FF2B5EF4-FFF2-40B4-BE49-F238E27FC236}">
                <a16:creationId xmlns:a16="http://schemas.microsoft.com/office/drawing/2014/main" id="{0A1028F7-E2C5-8467-71EA-A7FC734FD226}"/>
              </a:ext>
            </a:extLst>
          </p:cNvPr>
          <p:cNvSpPr>
            <a:spLocks noGrp="1"/>
          </p:cNvSpPr>
          <p:nvPr>
            <p:ph sz="half" idx="12"/>
          </p:nvPr>
        </p:nvSpPr>
        <p:spPr bwMode="black">
          <a:xfrm>
            <a:off x="411162" y="3718800"/>
            <a:ext cx="547052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 marL="0" indent="0">
              <a:buNone/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py 3" descr="Content text frame">
            <a:extLst>
              <a:ext uri="{FF2B5EF4-FFF2-40B4-BE49-F238E27FC236}">
                <a16:creationId xmlns:a16="http://schemas.microsoft.com/office/drawing/2014/main" id="{410413E6-399B-BE31-DD32-1F653BA328DB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6315075" y="1414800"/>
            <a:ext cx="5465763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 marL="0" indent="0">
              <a:buNone/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py 4" descr="Content text frame">
            <a:extLst>
              <a:ext uri="{FF2B5EF4-FFF2-40B4-BE49-F238E27FC236}">
                <a16:creationId xmlns:a16="http://schemas.microsoft.com/office/drawing/2014/main" id="{86F2E3B3-5369-1866-DC19-24219FEA7432}"/>
              </a:ext>
            </a:extLst>
          </p:cNvPr>
          <p:cNvSpPr>
            <a:spLocks noGrp="1"/>
          </p:cNvSpPr>
          <p:nvPr>
            <p:ph sz="half" idx="13"/>
          </p:nvPr>
        </p:nvSpPr>
        <p:spPr bwMode="black">
          <a:xfrm>
            <a:off x="6315075" y="3718800"/>
            <a:ext cx="5465763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016025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5" pos="3978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19" pos="4248">
          <p15:clr>
            <a:srgbClr val="65CEFF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- Four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lide headlin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547052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py 2" descr="Content text frame">
            <a:extLst>
              <a:ext uri="{FF2B5EF4-FFF2-40B4-BE49-F238E27FC236}">
                <a16:creationId xmlns:a16="http://schemas.microsoft.com/office/drawing/2014/main" id="{2871E7F7-6A93-4406-8617-80D9CFF396A8}"/>
              </a:ext>
            </a:extLst>
          </p:cNvPr>
          <p:cNvSpPr>
            <a:spLocks noGrp="1"/>
          </p:cNvSpPr>
          <p:nvPr>
            <p:ph sz="half" idx="12"/>
          </p:nvPr>
        </p:nvSpPr>
        <p:spPr bwMode="black">
          <a:xfrm>
            <a:off x="411162" y="3718800"/>
            <a:ext cx="547052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py 3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6315075" y="1414800"/>
            <a:ext cx="5465763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Copy 4" descr="Content text frame">
            <a:extLst>
              <a:ext uri="{FF2B5EF4-FFF2-40B4-BE49-F238E27FC236}">
                <a16:creationId xmlns:a16="http://schemas.microsoft.com/office/drawing/2014/main" id="{7AD3B9B1-3210-46C8-8222-A0E11719EB88}"/>
              </a:ext>
            </a:extLst>
          </p:cNvPr>
          <p:cNvSpPr>
            <a:spLocks noGrp="1"/>
          </p:cNvSpPr>
          <p:nvPr>
            <p:ph sz="half" idx="13"/>
          </p:nvPr>
        </p:nvSpPr>
        <p:spPr bwMode="black">
          <a:xfrm>
            <a:off x="6315075" y="3718800"/>
            <a:ext cx="5465763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DF6F0C8-00D9-4034-B3CC-D376702BE1C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53D55964-F7E8-48E3-84D5-FE4FE835C5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8607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3705" userDrawn="1">
          <p15:clr>
            <a:srgbClr val="65CEFF"/>
          </p15:clr>
        </p15:guide>
        <p15:guide id="3" pos="3978" userDrawn="1">
          <p15:clr>
            <a:srgbClr val="65CEFF"/>
          </p15:clr>
        </p15:guide>
        <p15:guide id="4" pos="6472" userDrawn="1">
          <p15:clr>
            <a:srgbClr val="65CEFF"/>
          </p15:clr>
        </p15:guide>
        <p15:guide id="5" pos="7425" userDrawn="1">
          <p15:clr>
            <a:srgbClr val="65CEFF"/>
          </p15:clr>
        </p15:guide>
        <p15:guide id="6" orient="horz" pos="302" userDrawn="1">
          <p15:clr>
            <a:srgbClr val="65CEFF"/>
          </p15:clr>
        </p15:guide>
        <p15:guide id="7" orient="horz" pos="664" userDrawn="1">
          <p15:clr>
            <a:srgbClr val="65CEFF"/>
          </p15:clr>
        </p15:guide>
        <p15:guide id="8" orient="horz" pos="891" userDrawn="1">
          <p15:clr>
            <a:srgbClr val="65CEFF"/>
          </p15:clr>
        </p15:guide>
        <p15:guide id="9" orient="horz" pos="2206" userDrawn="1">
          <p15:clr>
            <a:srgbClr val="65CEFF"/>
          </p15:clr>
        </p15:guide>
        <p15:guide id="10" orient="horz" pos="2343" userDrawn="1">
          <p15:clr>
            <a:srgbClr val="65CEFF"/>
          </p15:clr>
        </p15:guide>
        <p15:guide id="11" orient="horz" pos="3658" userDrawn="1">
          <p15:clr>
            <a:srgbClr val="65CEFF"/>
          </p15:clr>
        </p15:guide>
        <p15:guide id="12" orient="horz" pos="3885" userDrawn="1">
          <p15:clr>
            <a:srgbClr val="65CEFF"/>
          </p15:clr>
        </p15:guide>
        <p15:guide id="13" orient="horz" pos="4157" userDrawn="1">
          <p15:clr>
            <a:srgbClr val="65CEFF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ep Blue - Six object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AB400EC0-C78D-42DD-85FB-5ED577185C1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D375E574-B197-8527-5DDD-2DA382598CD9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360273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py 2" descr="Content text frame">
            <a:extLst>
              <a:ext uri="{FF2B5EF4-FFF2-40B4-BE49-F238E27FC236}">
                <a16:creationId xmlns:a16="http://schemas.microsoft.com/office/drawing/2014/main" id="{0A1028F7-E2C5-8467-71EA-A7FC734FD226}"/>
              </a:ext>
            </a:extLst>
          </p:cNvPr>
          <p:cNvSpPr>
            <a:spLocks noGrp="1"/>
          </p:cNvSpPr>
          <p:nvPr>
            <p:ph sz="half" idx="12"/>
          </p:nvPr>
        </p:nvSpPr>
        <p:spPr bwMode="black">
          <a:xfrm>
            <a:off x="411162" y="3718800"/>
            <a:ext cx="360273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 marL="0" indent="0">
              <a:buNone/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py 3" descr="Content text frame">
            <a:extLst>
              <a:ext uri="{FF2B5EF4-FFF2-40B4-BE49-F238E27FC236}">
                <a16:creationId xmlns:a16="http://schemas.microsoft.com/office/drawing/2014/main" id="{410413E6-399B-BE31-DD32-1F653BA328DB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8183880" y="1414800"/>
            <a:ext cx="360273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 marL="0" indent="0">
              <a:buNone/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2" name="Copy 4" descr="Content text frame">
            <a:extLst>
              <a:ext uri="{FF2B5EF4-FFF2-40B4-BE49-F238E27FC236}">
                <a16:creationId xmlns:a16="http://schemas.microsoft.com/office/drawing/2014/main" id="{86F2E3B3-5369-1866-DC19-24219FEA7432}"/>
              </a:ext>
            </a:extLst>
          </p:cNvPr>
          <p:cNvSpPr>
            <a:spLocks noGrp="1"/>
          </p:cNvSpPr>
          <p:nvPr>
            <p:ph sz="half" idx="13"/>
          </p:nvPr>
        </p:nvSpPr>
        <p:spPr bwMode="black">
          <a:xfrm>
            <a:off x="8183880" y="3718800"/>
            <a:ext cx="360273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 marL="0" indent="0">
              <a:buNone/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py 1" descr="Content text frame">
            <a:extLst>
              <a:ext uri="{FF2B5EF4-FFF2-40B4-BE49-F238E27FC236}">
                <a16:creationId xmlns:a16="http://schemas.microsoft.com/office/drawing/2014/main" id="{53DFEDFD-092F-B455-1A54-A3011C1661EA}"/>
              </a:ext>
            </a:extLst>
          </p:cNvPr>
          <p:cNvSpPr>
            <a:spLocks noGrp="1"/>
          </p:cNvSpPr>
          <p:nvPr>
            <p:ph sz="half" idx="14"/>
          </p:nvPr>
        </p:nvSpPr>
        <p:spPr bwMode="black">
          <a:xfrm>
            <a:off x="4297521" y="1417320"/>
            <a:ext cx="360273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py 2" descr="Content text frame">
            <a:extLst>
              <a:ext uri="{FF2B5EF4-FFF2-40B4-BE49-F238E27FC236}">
                <a16:creationId xmlns:a16="http://schemas.microsoft.com/office/drawing/2014/main" id="{72B1AB35-E799-9F1E-76F5-78930716A3B8}"/>
              </a:ext>
            </a:extLst>
          </p:cNvPr>
          <p:cNvSpPr>
            <a:spLocks noGrp="1"/>
          </p:cNvSpPr>
          <p:nvPr>
            <p:ph sz="half" idx="15"/>
          </p:nvPr>
        </p:nvSpPr>
        <p:spPr bwMode="black">
          <a:xfrm>
            <a:off x="4297521" y="3721608"/>
            <a:ext cx="360273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 marL="0" indent="0">
              <a:buNone/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886003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5" pos="3978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19" pos="4248">
          <p15:clr>
            <a:srgbClr val="65CEFF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- Six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lide headlin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360273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py 2" descr="Content text frame">
            <a:extLst>
              <a:ext uri="{FF2B5EF4-FFF2-40B4-BE49-F238E27FC236}">
                <a16:creationId xmlns:a16="http://schemas.microsoft.com/office/drawing/2014/main" id="{2871E7F7-6A93-4406-8617-80D9CFF396A8}"/>
              </a:ext>
            </a:extLst>
          </p:cNvPr>
          <p:cNvSpPr>
            <a:spLocks noGrp="1"/>
          </p:cNvSpPr>
          <p:nvPr>
            <p:ph sz="half" idx="12"/>
          </p:nvPr>
        </p:nvSpPr>
        <p:spPr bwMode="black">
          <a:xfrm>
            <a:off x="411162" y="3718800"/>
            <a:ext cx="360273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py 3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8183880" y="1414800"/>
            <a:ext cx="360273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py 4" descr="Content text frame">
            <a:extLst>
              <a:ext uri="{FF2B5EF4-FFF2-40B4-BE49-F238E27FC236}">
                <a16:creationId xmlns:a16="http://schemas.microsoft.com/office/drawing/2014/main" id="{7AD3B9B1-3210-46C8-8222-A0E11719EB88}"/>
              </a:ext>
            </a:extLst>
          </p:cNvPr>
          <p:cNvSpPr>
            <a:spLocks noGrp="1"/>
          </p:cNvSpPr>
          <p:nvPr>
            <p:ph sz="half" idx="13"/>
          </p:nvPr>
        </p:nvSpPr>
        <p:spPr bwMode="black">
          <a:xfrm>
            <a:off x="8183880" y="3718800"/>
            <a:ext cx="360273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DF6F0C8-00D9-4034-B3CC-D376702BE1C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53D55964-F7E8-48E3-84D5-FE4FE835C5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Copy 3" descr="Content text frame">
            <a:extLst>
              <a:ext uri="{FF2B5EF4-FFF2-40B4-BE49-F238E27FC236}">
                <a16:creationId xmlns:a16="http://schemas.microsoft.com/office/drawing/2014/main" id="{143DF21B-5537-530D-88D7-2ED226DB91F5}"/>
              </a:ext>
            </a:extLst>
          </p:cNvPr>
          <p:cNvSpPr>
            <a:spLocks noGrp="1"/>
          </p:cNvSpPr>
          <p:nvPr>
            <p:ph sz="half" idx="16"/>
          </p:nvPr>
        </p:nvSpPr>
        <p:spPr bwMode="black">
          <a:xfrm>
            <a:off x="4297521" y="1414800"/>
            <a:ext cx="360273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py 4" descr="Content text frame">
            <a:extLst>
              <a:ext uri="{FF2B5EF4-FFF2-40B4-BE49-F238E27FC236}">
                <a16:creationId xmlns:a16="http://schemas.microsoft.com/office/drawing/2014/main" id="{2405FE5A-5DFC-4893-43B0-1638A1F0D6B9}"/>
              </a:ext>
            </a:extLst>
          </p:cNvPr>
          <p:cNvSpPr>
            <a:spLocks noGrp="1"/>
          </p:cNvSpPr>
          <p:nvPr>
            <p:ph sz="half" idx="17"/>
          </p:nvPr>
        </p:nvSpPr>
        <p:spPr bwMode="black">
          <a:xfrm>
            <a:off x="4297521" y="3718800"/>
            <a:ext cx="360273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077452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3705">
          <p15:clr>
            <a:srgbClr val="65CEFF"/>
          </p15:clr>
        </p15:guide>
        <p15:guide id="3" pos="3978">
          <p15:clr>
            <a:srgbClr val="65CEFF"/>
          </p15:clr>
        </p15:guide>
        <p15:guide id="4" pos="6472">
          <p15:clr>
            <a:srgbClr val="65CEFF"/>
          </p15:clr>
        </p15:guide>
        <p15:guide id="5" pos="7425">
          <p15:clr>
            <a:srgbClr val="65CEFF"/>
          </p15:clr>
        </p15:guide>
        <p15:guide id="6" orient="horz" pos="302">
          <p15:clr>
            <a:srgbClr val="65CEFF"/>
          </p15:clr>
        </p15:guide>
        <p15:guide id="7" orient="horz" pos="664">
          <p15:clr>
            <a:srgbClr val="65CEFF"/>
          </p15:clr>
        </p15:guide>
        <p15:guide id="8" orient="horz" pos="891">
          <p15:clr>
            <a:srgbClr val="65CEFF"/>
          </p15:clr>
        </p15:guide>
        <p15:guide id="9" orient="horz" pos="2206">
          <p15:clr>
            <a:srgbClr val="65CEFF"/>
          </p15:clr>
        </p15:guide>
        <p15:guide id="10" orient="horz" pos="2343">
          <p15:clr>
            <a:srgbClr val="65CEFF"/>
          </p15:clr>
        </p15:guide>
        <p15:guide id="11" orient="horz" pos="3658">
          <p15:clr>
            <a:srgbClr val="65CEFF"/>
          </p15:clr>
        </p15:guide>
        <p15:guide id="12" orient="horz" pos="3885">
          <p15:clr>
            <a:srgbClr val="65CEFF"/>
          </p15:clr>
        </p15:guide>
        <p15:guide id="13" orient="horz" pos="4157">
          <p15:clr>
            <a:srgbClr val="65CEFF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ep Blue -Two columns (Spotlight)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AB400EC0-C78D-42DD-85FB-5ED577185C1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Picture Placeholder" descr="Thematic picture – please describe further">
            <a:extLst>
              <a:ext uri="{FF2B5EF4-FFF2-40B4-BE49-F238E27FC236}">
                <a16:creationId xmlns:a16="http://schemas.microsoft.com/office/drawing/2014/main" id="{49A9FF96-5075-8F7E-C4AC-4090CADCFF5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411161" y="1414800"/>
            <a:ext cx="7199313" cy="4752000"/>
          </a:xfrm>
          <a:solidFill>
            <a:srgbClr val="9999A9"/>
          </a:solidFill>
        </p:spPr>
        <p:txBody>
          <a:bodyPr lIns="144000" tIns="108000" rIns="144000" bIns="108000">
            <a:noAutofit/>
          </a:bodyPr>
          <a:lstStyle/>
          <a:p>
            <a:r>
              <a:rPr lang="en-US"/>
              <a:t>Image</a:t>
            </a:r>
          </a:p>
        </p:txBody>
      </p:sp>
      <p:sp>
        <p:nvSpPr>
          <p:cNvPr id="6" name="Copy" descr="Content text frame">
            <a:extLst>
              <a:ext uri="{FF2B5EF4-FFF2-40B4-BE49-F238E27FC236}">
                <a16:creationId xmlns:a16="http://schemas.microsoft.com/office/drawing/2014/main" id="{AB157827-7F7F-2A04-A824-256BE8A60862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8043189" y="1414800"/>
            <a:ext cx="3744000" cy="4752000"/>
          </a:xfrm>
          <a:prstGeom prst="rect">
            <a:avLst/>
          </a:prstGeom>
        </p:spPr>
        <p:txBody>
          <a:bodyPr>
            <a:noAutofit/>
          </a:bodyPr>
          <a:lstStyle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339225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5" pos="3978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19" pos="4248">
          <p15:clr>
            <a:srgbClr val="65CEFF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8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12916057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-Two columns (Spot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E568133C-15D2-4F33-802E-DF15E7891829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Picture Placeholder" descr="Thematic picture – please describe further">
            <a:extLst>
              <a:ext uri="{FF2B5EF4-FFF2-40B4-BE49-F238E27FC236}">
                <a16:creationId xmlns:a16="http://schemas.microsoft.com/office/drawing/2014/main" id="{90866A30-329B-420B-B42B-2C69E0DE6D9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411161" y="1414800"/>
            <a:ext cx="7199313" cy="4752000"/>
          </a:xfrm>
          <a:solidFill>
            <a:srgbClr val="9999A9"/>
          </a:solidFill>
        </p:spPr>
        <p:txBody>
          <a:bodyPr lIns="144000" tIns="108000" rIns="144000" bIns="108000">
            <a:noAutofit/>
          </a:bodyPr>
          <a:lstStyle/>
          <a:p>
            <a:r>
              <a:rPr lang="en-US"/>
              <a:t>Thematic picture</a:t>
            </a:r>
          </a:p>
        </p:txBody>
      </p:sp>
      <p:sp>
        <p:nvSpPr>
          <p:cNvPr id="4" name="Copy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8043189" y="1414800"/>
            <a:ext cx="3744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F468BE17-5D03-45C2-9D37-CF354AAA958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3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3756E69-CA2F-47EC-9D32-CB09C4CD83F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95022CCB-0484-488B-8637-222C3919B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488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4794" userDrawn="1">
          <p15:clr>
            <a:srgbClr val="65CEFF"/>
          </p15:clr>
        </p15:guide>
        <p15:guide id="3" pos="5066" userDrawn="1">
          <p15:clr>
            <a:srgbClr val="65CEFF"/>
          </p15:clr>
        </p15:guide>
        <p15:guide id="4" pos="6472" userDrawn="1">
          <p15:clr>
            <a:srgbClr val="65CEFF"/>
          </p15:clr>
        </p15:guide>
        <p15:guide id="5" pos="7425" userDrawn="1">
          <p15:clr>
            <a:srgbClr val="65CEFF"/>
          </p15:clr>
        </p15:guide>
        <p15:guide id="6" orient="horz" pos="302" userDrawn="1">
          <p15:clr>
            <a:srgbClr val="65CEFF"/>
          </p15:clr>
        </p15:guide>
        <p15:guide id="7" orient="horz" pos="664" userDrawn="1">
          <p15:clr>
            <a:srgbClr val="65CEFF"/>
          </p15:clr>
        </p15:guide>
        <p15:guide id="8" orient="horz" pos="891" userDrawn="1">
          <p15:clr>
            <a:srgbClr val="65CEFF"/>
          </p15:clr>
        </p15:guide>
        <p15:guide id="9" orient="horz" pos="3658" userDrawn="1">
          <p15:clr>
            <a:srgbClr val="65CEFF"/>
          </p15:clr>
        </p15:guide>
        <p15:guide id="10" orient="horz" pos="3885" userDrawn="1">
          <p15:clr>
            <a:srgbClr val="65CEFF"/>
          </p15:clr>
        </p15:guide>
        <p15:guide id="11" orient="horz" pos="4157" userDrawn="1">
          <p15:clr>
            <a:srgbClr val="65CEFF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- One table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 descr="Slide headlin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able Placeholder" descr="Content table  frame">
            <a:extLst>
              <a:ext uri="{FF2B5EF4-FFF2-40B4-BE49-F238E27FC236}">
                <a16:creationId xmlns:a16="http://schemas.microsoft.com/office/drawing/2014/main" id="{D41D1FE0-EDDA-47B8-BF1F-831D4733C32A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 bwMode="black">
          <a:xfrm>
            <a:off x="404812" y="1414461"/>
            <a:ext cx="11376026" cy="4392000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2EA6CE5F-6FF7-4E0A-AEB2-1A7C43CE05C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3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9CEA2FAD-1597-4F5C-878D-02CB854024F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CE0A22CB-5E69-4817-B713-C02B97CF6B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4288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6472" userDrawn="1">
          <p15:clr>
            <a:srgbClr val="65CEFF"/>
          </p15:clr>
        </p15:guide>
        <p15:guide id="3" pos="7425" userDrawn="1">
          <p15:clr>
            <a:srgbClr val="65CEFF"/>
          </p15:clr>
        </p15:guide>
        <p15:guide id="4" orient="horz" pos="302" userDrawn="1">
          <p15:clr>
            <a:srgbClr val="65CEFF"/>
          </p15:clr>
        </p15:guide>
        <p15:guide id="5" orient="horz" pos="664" userDrawn="1">
          <p15:clr>
            <a:srgbClr val="65CEFF"/>
          </p15:clr>
        </p15:guide>
        <p15:guide id="6" orient="horz" pos="891" userDrawn="1">
          <p15:clr>
            <a:srgbClr val="65CEFF"/>
          </p15:clr>
        </p15:guide>
        <p15:guide id="7" orient="horz" pos="3658" userDrawn="1">
          <p15:clr>
            <a:srgbClr val="65CEFF"/>
          </p15:clr>
        </p15:guide>
        <p15:guide id="8" orient="horz" pos="3885" userDrawn="1">
          <p15:clr>
            <a:srgbClr val="65CEFF"/>
          </p15:clr>
        </p15:guide>
        <p15:guide id="9" orient="horz" pos="4157" userDrawn="1">
          <p15:clr>
            <a:srgbClr val="65CEFF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flow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" descr="Slide headline">
            <a:extLst>
              <a:ext uri="{FF2B5EF4-FFF2-40B4-BE49-F238E27FC236}">
                <a16:creationId xmlns:a16="http://schemas.microsoft.com/office/drawing/2014/main" id="{9F2A455C-53B1-4792-8EA9-F00926C48E39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E5DDD55C-5C17-4BCD-A9BB-FE8A69DC48D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91FCCEDD-7521-4BD5-8A32-A62DA624670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DC2AAE3E-7F56-4838-BCE7-6B966549F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Copy 1" descr="Content text frame">
            <a:extLst>
              <a:ext uri="{FF2B5EF4-FFF2-40B4-BE49-F238E27FC236}">
                <a16:creationId xmlns:a16="http://schemas.microsoft.com/office/drawing/2014/main" id="{184944CB-E271-8E9B-F2C4-DB00EA2C826D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462"/>
            <a:ext cx="3600000" cy="4392000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ln>
                  <a:noFill/>
                </a:ln>
              </a:defRPr>
            </a:lvl1pPr>
            <a:lvl2pPr>
              <a:buClr>
                <a:schemeClr val="tx1"/>
              </a:buClr>
              <a:defRPr>
                <a:ln>
                  <a:noFill/>
                </a:ln>
              </a:defRPr>
            </a:lvl2pPr>
            <a:lvl3pPr>
              <a:buClr>
                <a:schemeClr val="tx1"/>
              </a:buClr>
              <a:defRPr>
                <a:ln>
                  <a:noFill/>
                </a:ln>
              </a:defRPr>
            </a:lvl3pPr>
            <a:lvl4pPr>
              <a:buClr>
                <a:schemeClr val="tx1"/>
              </a:buClr>
              <a:defRPr>
                <a:ln>
                  <a:noFill/>
                </a:ln>
              </a:defRPr>
            </a:lvl4pPr>
            <a:lvl5pPr>
              <a:buClr>
                <a:schemeClr val="tx1"/>
              </a:buClr>
              <a:defRPr>
                <a:ln>
                  <a:noFill/>
                </a:ln>
              </a:defRPr>
            </a:lvl5pPr>
            <a:lvl6pPr>
              <a:buClr>
                <a:schemeClr val="tx1"/>
              </a:buClr>
              <a:defRPr>
                <a:ln>
                  <a:noFill/>
                </a:ln>
              </a:defRPr>
            </a:lvl6pPr>
            <a:lvl7pPr>
              <a:buClr>
                <a:schemeClr val="tx1"/>
              </a:buClr>
              <a:defRPr>
                <a:ln>
                  <a:noFill/>
                </a:ln>
              </a:defRPr>
            </a:lvl7pPr>
            <a:lvl8pPr>
              <a:buClr>
                <a:schemeClr val="tx1"/>
              </a:buClr>
              <a:defRPr>
                <a:ln>
                  <a:noFill/>
                </a:ln>
              </a:defRPr>
            </a:lvl8pPr>
            <a:lvl9pPr>
              <a:buClr>
                <a:schemeClr val="tx1"/>
              </a:buClr>
              <a:defRPr>
                <a:ln>
                  <a:noFill/>
                </a:ln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py 2" descr="Content text frame">
            <a:extLst>
              <a:ext uri="{FF2B5EF4-FFF2-40B4-BE49-F238E27FC236}">
                <a16:creationId xmlns:a16="http://schemas.microsoft.com/office/drawing/2014/main" id="{2CF6626A-4725-D9A6-4E60-4A99746C2EA3}"/>
              </a:ext>
            </a:extLst>
          </p:cNvPr>
          <p:cNvSpPr>
            <a:spLocks noGrp="1"/>
          </p:cNvSpPr>
          <p:nvPr>
            <p:ph idx="13"/>
          </p:nvPr>
        </p:nvSpPr>
        <p:spPr bwMode="black">
          <a:xfrm>
            <a:off x="4299176" y="1414462"/>
            <a:ext cx="3600000" cy="4392000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ln>
                  <a:noFill/>
                </a:ln>
              </a:defRPr>
            </a:lvl1pPr>
            <a:lvl2pPr>
              <a:buClr>
                <a:schemeClr val="tx1"/>
              </a:buClr>
              <a:defRPr>
                <a:ln>
                  <a:noFill/>
                </a:ln>
              </a:defRPr>
            </a:lvl2pPr>
            <a:lvl3pPr>
              <a:buClr>
                <a:schemeClr val="tx1"/>
              </a:buClr>
              <a:defRPr>
                <a:ln>
                  <a:noFill/>
                </a:ln>
              </a:defRPr>
            </a:lvl3pPr>
            <a:lvl4pPr>
              <a:buClr>
                <a:schemeClr val="tx1"/>
              </a:buClr>
              <a:defRPr>
                <a:ln>
                  <a:noFill/>
                </a:ln>
              </a:defRPr>
            </a:lvl4pPr>
            <a:lvl5pPr>
              <a:buClr>
                <a:schemeClr val="tx1"/>
              </a:buClr>
              <a:defRPr>
                <a:ln>
                  <a:noFill/>
                </a:ln>
              </a:defRPr>
            </a:lvl5pPr>
            <a:lvl6pPr>
              <a:buClr>
                <a:schemeClr val="tx1"/>
              </a:buClr>
              <a:defRPr>
                <a:ln>
                  <a:noFill/>
                </a:ln>
              </a:defRPr>
            </a:lvl6pPr>
            <a:lvl7pPr>
              <a:buClr>
                <a:schemeClr val="tx1"/>
              </a:buClr>
              <a:defRPr>
                <a:ln>
                  <a:noFill/>
                </a:ln>
              </a:defRPr>
            </a:lvl7pPr>
            <a:lvl8pPr>
              <a:buClr>
                <a:schemeClr val="tx1"/>
              </a:buClr>
              <a:defRPr>
                <a:ln>
                  <a:noFill/>
                </a:ln>
              </a:defRPr>
            </a:lvl8pPr>
            <a:lvl9pPr>
              <a:buClr>
                <a:schemeClr val="tx1"/>
              </a:buClr>
              <a:defRPr>
                <a:ln>
                  <a:noFill/>
                </a:ln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Copy 2" descr="Content text frame">
            <a:extLst>
              <a:ext uri="{FF2B5EF4-FFF2-40B4-BE49-F238E27FC236}">
                <a16:creationId xmlns:a16="http://schemas.microsoft.com/office/drawing/2014/main" id="{C17A4EC4-A514-50C1-68B8-E6FDD3E4F3EC}"/>
              </a:ext>
            </a:extLst>
          </p:cNvPr>
          <p:cNvSpPr>
            <a:spLocks noGrp="1"/>
          </p:cNvSpPr>
          <p:nvPr>
            <p:ph idx="16"/>
          </p:nvPr>
        </p:nvSpPr>
        <p:spPr bwMode="black">
          <a:xfrm>
            <a:off x="8183880" y="1414462"/>
            <a:ext cx="3600000" cy="4392000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ln>
                  <a:noFill/>
                </a:ln>
              </a:defRPr>
            </a:lvl1pPr>
            <a:lvl2pPr>
              <a:buClr>
                <a:schemeClr val="tx1"/>
              </a:buClr>
              <a:defRPr>
                <a:ln>
                  <a:noFill/>
                </a:ln>
              </a:defRPr>
            </a:lvl2pPr>
            <a:lvl3pPr>
              <a:buClr>
                <a:schemeClr val="tx1"/>
              </a:buClr>
              <a:defRPr>
                <a:ln>
                  <a:noFill/>
                </a:ln>
              </a:defRPr>
            </a:lvl3pPr>
            <a:lvl4pPr>
              <a:buClr>
                <a:schemeClr val="tx1"/>
              </a:buClr>
              <a:defRPr>
                <a:ln>
                  <a:noFill/>
                </a:ln>
              </a:defRPr>
            </a:lvl4pPr>
            <a:lvl5pPr>
              <a:buClr>
                <a:schemeClr val="tx1"/>
              </a:buClr>
              <a:defRPr>
                <a:ln>
                  <a:noFill/>
                </a:ln>
              </a:defRPr>
            </a:lvl5pPr>
            <a:lvl6pPr>
              <a:buClr>
                <a:schemeClr val="tx1"/>
              </a:buClr>
              <a:defRPr>
                <a:ln>
                  <a:noFill/>
                </a:ln>
              </a:defRPr>
            </a:lvl6pPr>
            <a:lvl7pPr>
              <a:buClr>
                <a:schemeClr val="tx1"/>
              </a:buClr>
              <a:defRPr>
                <a:ln>
                  <a:noFill/>
                </a:ln>
              </a:defRPr>
            </a:lvl7pPr>
            <a:lvl8pPr>
              <a:buClr>
                <a:schemeClr val="tx1"/>
              </a:buClr>
              <a:defRPr>
                <a:ln>
                  <a:noFill/>
                </a:ln>
              </a:defRPr>
            </a:lvl8pPr>
            <a:lvl9pPr>
              <a:buClr>
                <a:schemeClr val="tx1"/>
              </a:buClr>
              <a:defRPr>
                <a:ln>
                  <a:noFill/>
                </a:ln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732052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4975">
          <p15:clr>
            <a:srgbClr val="65CEFF"/>
          </p15:clr>
        </p15:guide>
        <p15:guide id="5" pos="5157">
          <p15:clr>
            <a:srgbClr val="65CEFF"/>
          </p15:clr>
        </p15:guide>
        <p15:guide id="6" pos="6472">
          <p15:clr>
            <a:srgbClr val="65CEFF"/>
          </p15:clr>
        </p15:guide>
        <p15:guide id="7" pos="7425">
          <p15:clr>
            <a:srgbClr val="65CEFF"/>
          </p15:clr>
        </p15:guide>
        <p15:guide id="8" orient="horz" pos="302">
          <p15:clr>
            <a:srgbClr val="65CEFF"/>
          </p15:clr>
        </p15:guide>
        <p15:guide id="9" orient="horz" pos="664">
          <p15:clr>
            <a:srgbClr val="65CEFF"/>
          </p15:clr>
        </p15:guide>
        <p15:guide id="10" orient="horz" pos="891">
          <p15:clr>
            <a:srgbClr val="65CEFF"/>
          </p15:clr>
        </p15:guide>
        <p15:guide id="11" orient="horz" pos="3658">
          <p15:clr>
            <a:srgbClr val="65CEFF"/>
          </p15:clr>
        </p15:guide>
        <p15:guide id="12" orient="horz" pos="3885">
          <p15:clr>
            <a:srgbClr val="65CEFF"/>
          </p15:clr>
        </p15:guide>
        <p15:guide id="13" orient="horz" pos="4157">
          <p15:clr>
            <a:srgbClr val="65CEFF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flow with highligh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" descr="Slide headline">
            <a:extLst>
              <a:ext uri="{FF2B5EF4-FFF2-40B4-BE49-F238E27FC236}">
                <a16:creationId xmlns:a16="http://schemas.microsoft.com/office/drawing/2014/main" id="{9F2A455C-53B1-4792-8EA9-F00926C48E39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462"/>
            <a:ext cx="3600000" cy="4392000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ln>
                  <a:noFill/>
                </a:ln>
              </a:defRPr>
            </a:lvl1pPr>
            <a:lvl2pPr>
              <a:buClr>
                <a:schemeClr val="tx1"/>
              </a:buClr>
              <a:defRPr>
                <a:ln>
                  <a:noFill/>
                </a:ln>
              </a:defRPr>
            </a:lvl2pPr>
            <a:lvl3pPr>
              <a:buClr>
                <a:schemeClr val="tx1"/>
              </a:buClr>
              <a:defRPr>
                <a:ln>
                  <a:noFill/>
                </a:ln>
              </a:defRPr>
            </a:lvl3pPr>
            <a:lvl4pPr>
              <a:buClr>
                <a:schemeClr val="tx1"/>
              </a:buClr>
              <a:defRPr>
                <a:ln>
                  <a:noFill/>
                </a:ln>
              </a:defRPr>
            </a:lvl4pPr>
            <a:lvl5pPr>
              <a:buClr>
                <a:schemeClr val="tx1"/>
              </a:buClr>
              <a:defRPr>
                <a:ln>
                  <a:noFill/>
                </a:ln>
              </a:defRPr>
            </a:lvl5pPr>
            <a:lvl6pPr>
              <a:buClr>
                <a:schemeClr val="tx1"/>
              </a:buClr>
              <a:defRPr>
                <a:ln>
                  <a:noFill/>
                </a:ln>
              </a:defRPr>
            </a:lvl6pPr>
            <a:lvl7pPr>
              <a:buClr>
                <a:schemeClr val="tx1"/>
              </a:buClr>
              <a:defRPr>
                <a:ln>
                  <a:noFill/>
                </a:ln>
              </a:defRPr>
            </a:lvl7pPr>
            <a:lvl8pPr>
              <a:buClr>
                <a:schemeClr val="tx1"/>
              </a:buClr>
              <a:defRPr>
                <a:ln>
                  <a:noFill/>
                </a:ln>
              </a:defRPr>
            </a:lvl8pPr>
            <a:lvl9pPr>
              <a:buClr>
                <a:schemeClr val="tx1"/>
              </a:buClr>
              <a:defRPr>
                <a:ln>
                  <a:noFill/>
                </a:ln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py 2" descr="Content text frame">
            <a:extLst>
              <a:ext uri="{FF2B5EF4-FFF2-40B4-BE49-F238E27FC236}">
                <a16:creationId xmlns:a16="http://schemas.microsoft.com/office/drawing/2014/main" id="{3AC3CE10-0C4B-4A11-BA76-8CAFED13661C}"/>
              </a:ext>
            </a:extLst>
          </p:cNvPr>
          <p:cNvSpPr>
            <a:spLocks noGrp="1"/>
          </p:cNvSpPr>
          <p:nvPr>
            <p:ph idx="13"/>
          </p:nvPr>
        </p:nvSpPr>
        <p:spPr bwMode="black">
          <a:xfrm>
            <a:off x="4299176" y="1414462"/>
            <a:ext cx="3600000" cy="4392000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ln>
                  <a:noFill/>
                </a:ln>
              </a:defRPr>
            </a:lvl1pPr>
            <a:lvl2pPr>
              <a:buClr>
                <a:schemeClr val="tx1"/>
              </a:buClr>
              <a:defRPr>
                <a:ln>
                  <a:noFill/>
                </a:ln>
              </a:defRPr>
            </a:lvl2pPr>
            <a:lvl3pPr>
              <a:buClr>
                <a:schemeClr val="tx1"/>
              </a:buClr>
              <a:defRPr>
                <a:ln>
                  <a:noFill/>
                </a:ln>
              </a:defRPr>
            </a:lvl3pPr>
            <a:lvl4pPr>
              <a:buClr>
                <a:schemeClr val="tx1"/>
              </a:buClr>
              <a:defRPr>
                <a:ln>
                  <a:noFill/>
                </a:ln>
              </a:defRPr>
            </a:lvl4pPr>
            <a:lvl5pPr>
              <a:buClr>
                <a:schemeClr val="tx1"/>
              </a:buClr>
              <a:defRPr>
                <a:ln>
                  <a:noFill/>
                </a:ln>
              </a:defRPr>
            </a:lvl5pPr>
            <a:lvl6pPr>
              <a:buClr>
                <a:schemeClr val="tx1"/>
              </a:buClr>
              <a:defRPr>
                <a:ln>
                  <a:noFill/>
                </a:ln>
              </a:defRPr>
            </a:lvl6pPr>
            <a:lvl7pPr>
              <a:buClr>
                <a:schemeClr val="tx1"/>
              </a:buClr>
              <a:defRPr>
                <a:ln>
                  <a:noFill/>
                </a:ln>
              </a:defRPr>
            </a:lvl7pPr>
            <a:lvl8pPr>
              <a:buClr>
                <a:schemeClr val="tx1"/>
              </a:buClr>
              <a:defRPr>
                <a:ln>
                  <a:noFill/>
                </a:ln>
              </a:defRPr>
            </a:lvl8pPr>
            <a:lvl9pPr>
              <a:buClr>
                <a:schemeClr val="tx1"/>
              </a:buClr>
              <a:defRPr>
                <a:ln>
                  <a:noFill/>
                </a:ln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Copy 3" descr="Content text frame (highlight)">
            <a:extLst>
              <a:ext uri="{FF2B5EF4-FFF2-40B4-BE49-F238E27FC236}">
                <a16:creationId xmlns:a16="http://schemas.microsoft.com/office/drawing/2014/main" id="{E840DCCC-8E77-40B8-B94B-A4D3A4D77826}"/>
              </a:ext>
            </a:extLst>
          </p:cNvPr>
          <p:cNvSpPr>
            <a:spLocks noGrp="1"/>
          </p:cNvSpPr>
          <p:nvPr>
            <p:ph idx="12"/>
          </p:nvPr>
        </p:nvSpPr>
        <p:spPr bwMode="blackWhite">
          <a:xfrm>
            <a:off x="8187189" y="1414462"/>
            <a:ext cx="3600000" cy="4392000"/>
          </a:xfrm>
          <a:prstGeom prst="rect">
            <a:avLst/>
          </a:prstGeom>
          <a:solidFill>
            <a:schemeClr val="accent1"/>
          </a:solidFill>
          <a:ln w="19050">
            <a:solidFill>
              <a:srgbClr val="009999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  <a:lvl6pPr>
              <a:buClr>
                <a:schemeClr val="tx1"/>
              </a:buClr>
              <a:defRPr>
                <a:solidFill>
                  <a:schemeClr val="tx1"/>
                </a:solidFill>
              </a:defRPr>
            </a:lvl6pPr>
            <a:lvl7pPr>
              <a:buClr>
                <a:schemeClr val="tx1"/>
              </a:buClr>
              <a:defRPr>
                <a:solidFill>
                  <a:schemeClr val="tx1"/>
                </a:solidFill>
              </a:defRPr>
            </a:lvl7pPr>
            <a:lvl8pPr>
              <a:buClr>
                <a:schemeClr val="tx1"/>
              </a:buClr>
              <a:defRPr>
                <a:solidFill>
                  <a:schemeClr val="tx1"/>
                </a:solidFill>
              </a:defRPr>
            </a:lvl8pPr>
            <a:lvl9pPr>
              <a:buClr>
                <a:schemeClr val="tx1"/>
              </a:buClr>
              <a:defRPr>
                <a:solidFill>
                  <a:schemeClr val="tx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E5DDD55C-5C17-4BCD-A9BB-FE8A69DC48D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91FCCEDD-7521-4BD5-8A32-A62DA624670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DC2AAE3E-7F56-4838-BCE7-6B966549F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1582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2526" userDrawn="1">
          <p15:clr>
            <a:srgbClr val="65CEFF"/>
          </p15:clr>
        </p15:guide>
        <p15:guide id="3" pos="2708" userDrawn="1">
          <p15:clr>
            <a:srgbClr val="65CEFF"/>
          </p15:clr>
        </p15:guide>
        <p15:guide id="4" pos="4975" userDrawn="1">
          <p15:clr>
            <a:srgbClr val="65CEFF"/>
          </p15:clr>
        </p15:guide>
        <p15:guide id="5" pos="5157" userDrawn="1">
          <p15:clr>
            <a:srgbClr val="65CEFF"/>
          </p15:clr>
        </p15:guide>
        <p15:guide id="6" pos="6472" userDrawn="1">
          <p15:clr>
            <a:srgbClr val="65CEFF"/>
          </p15:clr>
        </p15:guide>
        <p15:guide id="7" pos="7425" userDrawn="1">
          <p15:clr>
            <a:srgbClr val="65CEFF"/>
          </p15:clr>
        </p15:guide>
        <p15:guide id="8" orient="horz" pos="302" userDrawn="1">
          <p15:clr>
            <a:srgbClr val="65CEFF"/>
          </p15:clr>
        </p15:guide>
        <p15:guide id="9" orient="horz" pos="664" userDrawn="1">
          <p15:clr>
            <a:srgbClr val="65CEFF"/>
          </p15:clr>
        </p15:guide>
        <p15:guide id="10" orient="horz" pos="891" userDrawn="1">
          <p15:clr>
            <a:srgbClr val="65CEFF"/>
          </p15:clr>
        </p15:guide>
        <p15:guide id="11" orient="horz" pos="3658" userDrawn="1">
          <p15:clr>
            <a:srgbClr val="65CEFF"/>
          </p15:clr>
        </p15:guide>
        <p15:guide id="12" orient="horz" pos="3885" userDrawn="1">
          <p15:clr>
            <a:srgbClr val="65CEFF"/>
          </p15:clr>
        </p15:guide>
        <p15:guide id="13" orient="horz" pos="4157" userDrawn="1">
          <p15:clr>
            <a:srgbClr val="65CEFF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dar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>
            <a:extLst>
              <a:ext uri="{FF2B5EF4-FFF2-40B4-BE49-F238E27FC236}">
                <a16:creationId xmlns:a16="http://schemas.microsoft.com/office/drawing/2014/main" id="{00B813CE-4DD6-4EAD-800B-047C0542F1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0" y="-540000"/>
            <a:ext cx="9863997" cy="360000"/>
          </a:xfrm>
        </p:spPr>
        <p:txBody>
          <a:bodyPr/>
          <a:lstStyle>
            <a:lvl1pPr>
              <a:defRPr b="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py" descr="Quote text frame">
            <a:extLst>
              <a:ext uri="{FF2B5EF4-FFF2-40B4-BE49-F238E27FC236}">
                <a16:creationId xmlns:a16="http://schemas.microsoft.com/office/drawing/2014/main" id="{9E21D6DF-C9DB-4F02-863A-C5513347A27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1022400" y="1702799"/>
            <a:ext cx="9252000" cy="4104000"/>
          </a:xfrm>
        </p:spPr>
        <p:txBody>
          <a:bodyPr>
            <a:noAutofit/>
          </a:bodyPr>
          <a:lstStyle>
            <a:lvl1pPr marL="0">
              <a:lnSpc>
                <a:spcPct val="110000"/>
              </a:lnSpc>
              <a:spcAft>
                <a:spcPts val="0"/>
              </a:spcAft>
              <a:defRPr sz="4800" b="0">
                <a:solidFill>
                  <a:schemeClr val="tx1"/>
                </a:solidFill>
              </a:defRPr>
            </a:lvl1pPr>
            <a:lvl2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/>
            </a:lvl2pPr>
            <a:lvl3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3pPr>
            <a:lvl4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4pPr>
            <a:lvl5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5pPr>
          </a:lstStyle>
          <a:p>
            <a:pPr lvl="0"/>
            <a:r>
              <a:rPr lang="en-US"/>
              <a:t>Please insert quote here</a:t>
            </a:r>
          </a:p>
          <a:p>
            <a:pPr lvl="1"/>
            <a:r>
              <a:rPr lang="en-US"/>
              <a:t>Name, Author</a:t>
            </a:r>
          </a:p>
        </p:txBody>
      </p:sp>
      <p:sp>
        <p:nvSpPr>
          <p:cNvPr id="11" name="Quote marks">
            <a:extLst>
              <a:ext uri="{FF2B5EF4-FFF2-40B4-BE49-F238E27FC236}">
                <a16:creationId xmlns:a16="http://schemas.microsoft.com/office/drawing/2014/main" id="{916E4245-F21C-4EAB-8B26-FEA21C2606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ltGray">
          <a:xfrm>
            <a:off x="1058400" y="766763"/>
            <a:ext cx="907891" cy="647700"/>
          </a:xfrm>
          <a:custGeom>
            <a:avLst/>
            <a:gdLst>
              <a:gd name="connsiteX0" fmla="*/ 0 w 2619164"/>
              <a:gd name="connsiteY0" fmla="*/ 1868543 h 1868542"/>
              <a:gd name="connsiteX1" fmla="*/ 742610 w 2619164"/>
              <a:gd name="connsiteY1" fmla="*/ 0 h 1868542"/>
              <a:gd name="connsiteX2" fmla="*/ 1318210 w 2619164"/>
              <a:gd name="connsiteY2" fmla="*/ 0 h 1868542"/>
              <a:gd name="connsiteX3" fmla="*/ 742610 w 2619164"/>
              <a:gd name="connsiteY3" fmla="*/ 1868543 h 1868542"/>
              <a:gd name="connsiteX4" fmla="*/ 0 w 2619164"/>
              <a:gd name="connsiteY4" fmla="*/ 1868543 h 1868542"/>
              <a:gd name="connsiteX5" fmla="*/ 1300954 w 2619164"/>
              <a:gd name="connsiteY5" fmla="*/ 1868543 h 1868542"/>
              <a:gd name="connsiteX6" fmla="*/ 2043564 w 2619164"/>
              <a:gd name="connsiteY6" fmla="*/ 0 h 1868542"/>
              <a:gd name="connsiteX7" fmla="*/ 2619164 w 2619164"/>
              <a:gd name="connsiteY7" fmla="*/ 0 h 1868542"/>
              <a:gd name="connsiteX8" fmla="*/ 2043564 w 2619164"/>
              <a:gd name="connsiteY8" fmla="*/ 1868543 h 1868542"/>
              <a:gd name="connsiteX9" fmla="*/ 1300954 w 2619164"/>
              <a:gd name="connsiteY9" fmla="*/ 1868543 h 186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19164" h="1868542">
                <a:moveTo>
                  <a:pt x="0" y="1868543"/>
                </a:moveTo>
                <a:lnTo>
                  <a:pt x="742610" y="0"/>
                </a:lnTo>
                <a:lnTo>
                  <a:pt x="1318210" y="0"/>
                </a:lnTo>
                <a:lnTo>
                  <a:pt x="742610" y="1868543"/>
                </a:lnTo>
                <a:lnTo>
                  <a:pt x="0" y="1868543"/>
                </a:lnTo>
                <a:close/>
                <a:moveTo>
                  <a:pt x="1300954" y="1868543"/>
                </a:moveTo>
                <a:lnTo>
                  <a:pt x="2043564" y="0"/>
                </a:lnTo>
                <a:lnTo>
                  <a:pt x="2619164" y="0"/>
                </a:lnTo>
                <a:lnTo>
                  <a:pt x="2043564" y="1868543"/>
                </a:lnTo>
                <a:lnTo>
                  <a:pt x="1300954" y="1868543"/>
                </a:lnTo>
                <a:close/>
              </a:path>
            </a:pathLst>
          </a:custGeom>
          <a:gradFill>
            <a:gsLst>
              <a:gs pos="15000">
                <a:srgbClr val="00FFB9"/>
              </a:gs>
              <a:gs pos="80000">
                <a:srgbClr val="00E6DC"/>
              </a:gs>
            </a:gsLst>
            <a:lin ang="5400000" scaled="1"/>
          </a:gradFill>
          <a:ln w="615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AF2E271F-5AF7-408E-9752-03D1D6448EA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C4F35EF-AC94-4800-9CB7-CA49CAFDD24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CCC7FBE7-01B9-4EC8-8BE1-F416F7C5B7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5121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6472" userDrawn="1">
          <p15:clr>
            <a:srgbClr val="65CEFF"/>
          </p15:clr>
        </p15:guide>
        <p15:guide id="3" pos="7425" userDrawn="1">
          <p15:clr>
            <a:srgbClr val="65CEFF"/>
          </p15:clr>
        </p15:guide>
        <p15:guide id="4" orient="horz" pos="891" userDrawn="1">
          <p15:clr>
            <a:srgbClr val="65CEFF"/>
          </p15:clr>
        </p15:guide>
        <p15:guide id="5" orient="horz" pos="1073" userDrawn="1">
          <p15:clr>
            <a:srgbClr val="65CEFF"/>
          </p15:clr>
        </p15:guide>
        <p15:guide id="6" orient="horz" pos="3658" userDrawn="1">
          <p15:clr>
            <a:srgbClr val="65CEFF"/>
          </p15:clr>
        </p15:guide>
        <p15:guide id="7" orient="horz" pos="3885" userDrawn="1">
          <p15:clr>
            <a:srgbClr val="65CEFF"/>
          </p15:clr>
        </p15:guide>
        <p15:guide id="8" orient="horz" pos="4157" userDrawn="1">
          <p15:clr>
            <a:srgbClr val="65CEFF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">
            <a:extLst>
              <a:ext uri="{FF2B5EF4-FFF2-40B4-BE49-F238E27FC236}">
                <a16:creationId xmlns:a16="http://schemas.microsoft.com/office/drawing/2014/main" id="{3A8C0A65-FABA-4781-9F01-D54558440B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162" y="-540000"/>
            <a:ext cx="9863138" cy="360000"/>
          </a:xfrm>
        </p:spPr>
        <p:txBody>
          <a:bodyPr/>
          <a:lstStyle>
            <a:lvl1pPr>
              <a:defRPr b="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py" descr="Quote text frame">
            <a:extLst>
              <a:ext uri="{FF2B5EF4-FFF2-40B4-BE49-F238E27FC236}">
                <a16:creationId xmlns:a16="http://schemas.microsoft.com/office/drawing/2014/main" id="{9E21D6DF-C9DB-4F02-863A-C5513347A27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1022400" y="1702799"/>
            <a:ext cx="9252760" cy="4104000"/>
          </a:xfrm>
        </p:spPr>
        <p:txBody>
          <a:bodyPr>
            <a:noAutofit/>
          </a:bodyPr>
          <a:lstStyle>
            <a:lvl1pPr marL="0">
              <a:lnSpc>
                <a:spcPct val="110000"/>
              </a:lnSpc>
              <a:spcAft>
                <a:spcPts val="0"/>
              </a:spcAft>
              <a:defRPr sz="4800" b="0">
                <a:solidFill>
                  <a:schemeClr val="tx2"/>
                </a:solidFill>
              </a:defRPr>
            </a:lvl1pPr>
            <a:lvl2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tx2"/>
                </a:solidFill>
              </a:defRPr>
            </a:lvl2pPr>
            <a:lvl3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4pPr>
            <a:lvl5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5pPr>
          </a:lstStyle>
          <a:p>
            <a:pPr lvl="0"/>
            <a:r>
              <a:rPr lang="en-US"/>
              <a:t>Please insert quote here</a:t>
            </a:r>
          </a:p>
          <a:p>
            <a:pPr lvl="1"/>
            <a:r>
              <a:rPr lang="en-US"/>
              <a:t>Name, Author</a:t>
            </a:r>
          </a:p>
        </p:txBody>
      </p:sp>
      <p:sp>
        <p:nvSpPr>
          <p:cNvPr id="12" name="Quote marks">
            <a:extLst>
              <a:ext uri="{FF2B5EF4-FFF2-40B4-BE49-F238E27FC236}">
                <a16:creationId xmlns:a16="http://schemas.microsoft.com/office/drawing/2014/main" id="{58EF2AB0-A78A-44C9-9A7D-F20D9ED854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ltGray">
          <a:xfrm>
            <a:off x="1058400" y="766763"/>
            <a:ext cx="907891" cy="647700"/>
          </a:xfrm>
          <a:custGeom>
            <a:avLst/>
            <a:gdLst>
              <a:gd name="connsiteX0" fmla="*/ 0 w 2619164"/>
              <a:gd name="connsiteY0" fmla="*/ 1868543 h 1868542"/>
              <a:gd name="connsiteX1" fmla="*/ 742610 w 2619164"/>
              <a:gd name="connsiteY1" fmla="*/ 0 h 1868542"/>
              <a:gd name="connsiteX2" fmla="*/ 1318210 w 2619164"/>
              <a:gd name="connsiteY2" fmla="*/ 0 h 1868542"/>
              <a:gd name="connsiteX3" fmla="*/ 742610 w 2619164"/>
              <a:gd name="connsiteY3" fmla="*/ 1868543 h 1868542"/>
              <a:gd name="connsiteX4" fmla="*/ 0 w 2619164"/>
              <a:gd name="connsiteY4" fmla="*/ 1868543 h 1868542"/>
              <a:gd name="connsiteX5" fmla="*/ 1300954 w 2619164"/>
              <a:gd name="connsiteY5" fmla="*/ 1868543 h 1868542"/>
              <a:gd name="connsiteX6" fmla="*/ 2043564 w 2619164"/>
              <a:gd name="connsiteY6" fmla="*/ 0 h 1868542"/>
              <a:gd name="connsiteX7" fmla="*/ 2619164 w 2619164"/>
              <a:gd name="connsiteY7" fmla="*/ 0 h 1868542"/>
              <a:gd name="connsiteX8" fmla="*/ 2043564 w 2619164"/>
              <a:gd name="connsiteY8" fmla="*/ 1868543 h 1868542"/>
              <a:gd name="connsiteX9" fmla="*/ 1300954 w 2619164"/>
              <a:gd name="connsiteY9" fmla="*/ 1868543 h 186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19164" h="1868542">
                <a:moveTo>
                  <a:pt x="0" y="1868543"/>
                </a:moveTo>
                <a:lnTo>
                  <a:pt x="742610" y="0"/>
                </a:lnTo>
                <a:lnTo>
                  <a:pt x="1318210" y="0"/>
                </a:lnTo>
                <a:lnTo>
                  <a:pt x="742610" y="1868543"/>
                </a:lnTo>
                <a:lnTo>
                  <a:pt x="0" y="1868543"/>
                </a:lnTo>
                <a:close/>
                <a:moveTo>
                  <a:pt x="1300954" y="1868543"/>
                </a:moveTo>
                <a:lnTo>
                  <a:pt x="2043564" y="0"/>
                </a:lnTo>
                <a:lnTo>
                  <a:pt x="2619164" y="0"/>
                </a:lnTo>
                <a:lnTo>
                  <a:pt x="2043564" y="1868543"/>
                </a:lnTo>
                <a:lnTo>
                  <a:pt x="1300954" y="1868543"/>
                </a:lnTo>
                <a:close/>
              </a:path>
            </a:pathLst>
          </a:custGeom>
          <a:gradFill>
            <a:gsLst>
              <a:gs pos="15000">
                <a:srgbClr val="00FFB9"/>
              </a:gs>
              <a:gs pos="80000">
                <a:srgbClr val="00E6DC"/>
              </a:gs>
            </a:gsLst>
            <a:lin ang="5400000" scaled="1"/>
          </a:gradFill>
          <a:ln w="615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4" name="Siemens Logo" descr="Siemens logo">
            <a:extLst>
              <a:ext uri="{FF2B5EF4-FFF2-40B4-BE49-F238E27FC236}">
                <a16:creationId xmlns:a16="http://schemas.microsoft.com/office/drawing/2014/main" id="{F8D833B7-9866-4D2D-AEB7-012D6DDE2A3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6AEDD147-ACC0-4A9C-9043-90612765C0F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4131F54F-C70B-4435-91E6-F995F83E6C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4199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6472" userDrawn="1">
          <p15:clr>
            <a:srgbClr val="65CEFF"/>
          </p15:clr>
        </p15:guide>
        <p15:guide id="3" pos="7425" userDrawn="1">
          <p15:clr>
            <a:srgbClr val="65CEFF"/>
          </p15:clr>
        </p15:guide>
        <p15:guide id="4" orient="horz" pos="891" userDrawn="1">
          <p15:clr>
            <a:srgbClr val="65CEFF"/>
          </p15:clr>
        </p15:guide>
        <p15:guide id="5" orient="horz" pos="1073" userDrawn="1">
          <p15:clr>
            <a:srgbClr val="65CEFF"/>
          </p15:clr>
        </p15:guide>
        <p15:guide id="6" orient="horz" pos="2206" userDrawn="1">
          <p15:clr>
            <a:srgbClr val="65CEFF"/>
          </p15:clr>
        </p15:guide>
        <p15:guide id="7" orient="horz" pos="2343" userDrawn="1">
          <p15:clr>
            <a:srgbClr val="65CEFF"/>
          </p15:clr>
        </p15:guide>
        <p15:guide id="8" orient="horz" pos="3658" userDrawn="1">
          <p15:clr>
            <a:srgbClr val="65CEFF"/>
          </p15:clr>
        </p15:guide>
        <p15:guide id="9" orient="horz" pos="3885" userDrawn="1">
          <p15:clr>
            <a:srgbClr val="65CEFF"/>
          </p15:clr>
        </p15:guide>
        <p15:guide id="10" orient="horz" pos="4157" userDrawn="1">
          <p15:clr>
            <a:srgbClr val="65CEFF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tatement text fram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986400" y="1270799"/>
            <a:ext cx="10800000" cy="4536000"/>
          </a:xfrm>
        </p:spPr>
        <p:txBody>
          <a:bodyPr lIns="0" tIns="0" rIns="0" bIns="0" anchor="t">
            <a:noAutofit/>
          </a:bodyPr>
          <a:lstStyle>
            <a:lvl1pPr>
              <a:lnSpc>
                <a:spcPct val="90000"/>
              </a:lnSpc>
              <a:defRPr sz="8000" b="0">
                <a:gradFill>
                  <a:gsLst>
                    <a:gs pos="20000">
                      <a:srgbClr val="00FFB9"/>
                    </a:gs>
                    <a:gs pos="70000">
                      <a:srgbClr val="00E6DC"/>
                    </a:gs>
                  </a:gsLst>
                  <a:lin ang="0" scaled="1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4" name="Siemens Logo" descr="Siemens logo">
            <a:extLst>
              <a:ext uri="{FF2B5EF4-FFF2-40B4-BE49-F238E27FC236}">
                <a16:creationId xmlns:a16="http://schemas.microsoft.com/office/drawing/2014/main" id="{0EF6BB07-4F4E-4859-9572-DA63E35B93A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09BD8BE5-BFF2-469D-8B93-9556FCC45CF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F9372441-FA7E-4481-BBC2-24CB6D301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4166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6472" userDrawn="1">
          <p15:clr>
            <a:srgbClr val="65CEFF"/>
          </p15:clr>
        </p15:guide>
        <p15:guide id="3" pos="7425" userDrawn="1">
          <p15:clr>
            <a:srgbClr val="65CEFF"/>
          </p15:clr>
        </p15:guide>
        <p15:guide id="4" orient="horz" pos="801" userDrawn="1">
          <p15:clr>
            <a:srgbClr val="65CEFF"/>
          </p15:clr>
        </p15:guide>
        <p15:guide id="5" orient="horz" pos="3658" userDrawn="1">
          <p15:clr>
            <a:srgbClr val="65CEFF"/>
          </p15:clr>
        </p15:guide>
        <p15:guide id="6" orient="horz" pos="4157" userDrawn="1">
          <p15:clr>
            <a:srgbClr val="65CEFF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tatement text fram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986400" y="1271538"/>
            <a:ext cx="10800000" cy="4536000"/>
          </a:xfrm>
        </p:spPr>
        <p:txBody>
          <a:bodyPr lIns="0" tIns="0" rIns="0" bIns="0" anchor="t">
            <a:noAutofit/>
          </a:bodyPr>
          <a:lstStyle>
            <a:lvl1pPr>
              <a:lnSpc>
                <a:spcPct val="90000"/>
              </a:lnSpc>
              <a:defRPr sz="8000" b="0">
                <a:gradFill>
                  <a:gsLst>
                    <a:gs pos="20000">
                      <a:srgbClr val="00FFB9"/>
                    </a:gs>
                    <a:gs pos="70000">
                      <a:srgbClr val="00E6DC"/>
                    </a:gs>
                  </a:gsLst>
                  <a:lin ang="0" scaled="1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4" name="Siemens Logo" descr="Siemens logo">
            <a:extLst>
              <a:ext uri="{FF2B5EF4-FFF2-40B4-BE49-F238E27FC236}">
                <a16:creationId xmlns:a16="http://schemas.microsoft.com/office/drawing/2014/main" id="{F8D833B7-9866-4D2D-AEB7-012D6DDE2A3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9F9E844-3827-4B6C-9CB5-13C9A70DCD4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D52C2AF7-8539-453F-BD56-35B696DB2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788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801">
          <p15:clr>
            <a:srgbClr val="65CEFF"/>
          </p15:clr>
        </p15:guide>
        <p15:guide id="5" orient="horz" pos="3658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" descr="Slide headline">
            <a:extLst>
              <a:ext uri="{FF2B5EF4-FFF2-40B4-BE49-F238E27FC236}">
                <a16:creationId xmlns:a16="http://schemas.microsoft.com/office/drawing/2014/main" id="{B29E3DA4-014E-4F3D-8186-84366ADFCB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58400" y="1234800"/>
            <a:ext cx="9216000" cy="1162523"/>
          </a:xfrm>
          <a:noFill/>
        </p:spPr>
        <p:txBody>
          <a:bodyPr wrap="square" lIns="0" tIns="54000" rIns="0" bIns="0" anchor="t" anchorCtr="0">
            <a:spAutoFit/>
          </a:bodyPr>
          <a:lstStyle>
            <a:lvl1pPr marL="0">
              <a:defRPr sz="8000">
                <a:solidFill>
                  <a:schemeClr val="tx1"/>
                </a:solidFill>
              </a:defRPr>
            </a:lvl1pPr>
          </a:lstStyle>
          <a:p>
            <a:r>
              <a:rPr lang="en-US"/>
              <a:t>Contact</a:t>
            </a:r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1058400" y="2397324"/>
            <a:ext cx="9216000" cy="3409751"/>
          </a:xfrm>
          <a:prstGeom prst="rect">
            <a:avLst/>
          </a:prstGeom>
        </p:spPr>
        <p:txBody>
          <a:bodyPr tIns="108000">
            <a:noAutofit/>
          </a:bodyPr>
          <a:lstStyle>
            <a:lvl1pPr marL="0" indent="0" algn="l">
              <a:spcAft>
                <a:spcPts val="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1">
                <a:solidFill>
                  <a:schemeClr val="tx1"/>
                </a:solidFill>
              </a:defRPr>
            </a:lvl2pPr>
            <a:lvl3pPr marL="144000" indent="-144000" algn="l">
              <a:spcAft>
                <a:spcPts val="0"/>
              </a:spcAft>
              <a:buFont typeface="Arial" panose="020B0604020202020204" pitchFamily="34" charset="0"/>
              <a:buChar char="•"/>
              <a:defRPr sz="1400" b="0"/>
            </a:lvl3pPr>
            <a:lvl4pPr marL="0" indent="0" algn="l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1"/>
            </a:lvl4pPr>
            <a:lvl5pPr marL="0" indent="0" algn="l">
              <a:spcAft>
                <a:spcPts val="0"/>
              </a:spcAft>
              <a:buClrTx/>
              <a:buFont typeface="Arial" panose="020B0604020202020204" pitchFamily="34" charset="0"/>
              <a:buNone/>
              <a:defRPr sz="1400" b="0">
                <a:solidFill>
                  <a:schemeClr val="tx1"/>
                </a:solidFill>
              </a:defRPr>
            </a:lvl5pPr>
            <a:lvl6pPr marL="36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6pPr>
            <a:lvl7pPr marL="360000" indent="-180000" algn="l"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/>
            </a:lvl7pPr>
            <a:lvl8pPr marL="54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8pPr>
            <a:lvl9pPr marL="540000" indent="-180000" algn="l"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/>
            </a:lvl9pPr>
          </a:lstStyle>
          <a:p>
            <a:pPr lvl="0"/>
            <a:r>
              <a:rPr lang="en-US"/>
              <a:t>Click to edit the contact</a:t>
            </a:r>
          </a:p>
          <a:p>
            <a:pPr lvl="1"/>
            <a:r>
              <a:rPr lang="en-US"/>
              <a:t>Name etc.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5FD2C39E-5D81-4A0E-9F45-90932890088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8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279A350-3BB2-4CA2-A422-8F5A951F6F6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9" name="Slide Number Placeholder">
            <a:extLst>
              <a:ext uri="{FF2B5EF4-FFF2-40B4-BE49-F238E27FC236}">
                <a16:creationId xmlns:a16="http://schemas.microsoft.com/office/drawing/2014/main" id="{CFF9630D-791D-45AE-8E5E-36F747F599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7990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6472" userDrawn="1">
          <p15:clr>
            <a:srgbClr val="65CEFF"/>
          </p15:clr>
        </p15:guide>
        <p15:guide id="3" pos="7425" userDrawn="1">
          <p15:clr>
            <a:srgbClr val="65CEFF"/>
          </p15:clr>
        </p15:guide>
        <p15:guide id="4" orient="horz" pos="778" userDrawn="1">
          <p15:clr>
            <a:srgbClr val="65CEFF"/>
          </p15:clr>
        </p15:guide>
        <p15:guide id="5" orient="horz" pos="3658" userDrawn="1">
          <p15:clr>
            <a:srgbClr val="65CEFF"/>
          </p15:clr>
        </p15:guide>
        <p15:guide id="6" orient="horz" pos="4157" userDrawn="1">
          <p15:clr>
            <a:srgbClr val="65CEFF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60pt (X one image)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X picture">
            <a:extLst>
              <a:ext uri="{FF2B5EF4-FFF2-40B4-BE49-F238E27FC236}">
                <a16:creationId xmlns:a16="http://schemas.microsoft.com/office/drawing/2014/main" id="{4BEC0EA1-F0AC-4DF0-897C-660F2402F62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black">
          <a:xfrm>
            <a:off x="6394891" y="-1357312"/>
            <a:ext cx="6735322" cy="6908801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735322" h="6908801">
                <a:moveTo>
                  <a:pt x="4932802" y="3833813"/>
                </a:moveTo>
                <a:lnTo>
                  <a:pt x="6735322" y="5637264"/>
                </a:lnTo>
                <a:lnTo>
                  <a:pt x="5464442" y="6908801"/>
                </a:lnTo>
                <a:lnTo>
                  <a:pt x="3661922" y="5105350"/>
                </a:lnTo>
                <a:close/>
                <a:moveTo>
                  <a:pt x="898774" y="171898"/>
                </a:moveTo>
                <a:cubicBezTo>
                  <a:pt x="1128777" y="171898"/>
                  <a:pt x="1358781" y="259657"/>
                  <a:pt x="1534287" y="435176"/>
                </a:cubicBezTo>
                <a:lnTo>
                  <a:pt x="4552510" y="3453607"/>
                </a:lnTo>
                <a:lnTo>
                  <a:pt x="1534287" y="6472453"/>
                </a:lnTo>
                <a:cubicBezTo>
                  <a:pt x="1183274" y="6823076"/>
                  <a:pt x="614275" y="6823076"/>
                  <a:pt x="263261" y="6472453"/>
                </a:cubicBezTo>
                <a:cubicBezTo>
                  <a:pt x="-87753" y="6121414"/>
                  <a:pt x="-87753" y="5552376"/>
                  <a:pt x="263261" y="5201338"/>
                </a:cubicBezTo>
                <a:lnTo>
                  <a:pt x="2010871" y="3453607"/>
                </a:lnTo>
                <a:lnTo>
                  <a:pt x="263261" y="1706291"/>
                </a:lnTo>
                <a:cubicBezTo>
                  <a:pt x="-87753" y="1355253"/>
                  <a:pt x="-87753" y="786215"/>
                  <a:pt x="263261" y="435176"/>
                </a:cubicBezTo>
                <a:cubicBezTo>
                  <a:pt x="438768" y="259657"/>
                  <a:pt x="668771" y="171898"/>
                  <a:pt x="898774" y="171898"/>
                </a:cubicBezTo>
                <a:close/>
                <a:moveTo>
                  <a:pt x="5464442" y="0"/>
                </a:moveTo>
                <a:lnTo>
                  <a:pt x="6735322" y="1270880"/>
                </a:lnTo>
                <a:lnTo>
                  <a:pt x="4932802" y="3073400"/>
                </a:lnTo>
                <a:lnTo>
                  <a:pt x="3661922" y="1802520"/>
                </a:lnTo>
                <a:close/>
              </a:path>
            </a:pathLst>
          </a:custGeom>
          <a:solidFill>
            <a:srgbClr val="CCCCD4"/>
          </a:solidFill>
        </p:spPr>
        <p:txBody>
          <a:bodyPr wrap="square" lIns="0" rIns="468000" anchor="ctr" anchorCtr="0">
            <a:noAutofit/>
          </a:bodyPr>
          <a:lstStyle>
            <a:lvl1pPr algn="ctr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Please insert </a:t>
            </a:r>
            <a:br>
              <a:rPr lang="en-US" noProof="0"/>
            </a:br>
            <a:r>
              <a:rPr lang="en-US" noProof="0"/>
              <a:t>one X picture here</a:t>
            </a:r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3" name="Title" descr="Headline of the presentation">
            <a:extLst>
              <a:ext uri="{FF2B5EF4-FFF2-40B4-BE49-F238E27FC236}">
                <a16:creationId xmlns:a16="http://schemas.microsoft.com/office/drawing/2014/main" id="{DC760461-D9A1-2994-D943-ADFFCE3FBD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9288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4" name="Subhead" descr="Subheadline of the presentation">
            <a:extLst>
              <a:ext uri="{FF2B5EF4-FFF2-40B4-BE49-F238E27FC236}">
                <a16:creationId xmlns:a16="http://schemas.microsoft.com/office/drawing/2014/main" id="{7114B094-2BE5-0BB7-6375-CC771BF2D3F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964017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24 </a:t>
            </a:r>
            <a:r>
              <a:rPr lang="en-US" err="1"/>
              <a:t>pt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9531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  <p15:guide id="9" pos="4250">
          <p15:clr>
            <a:srgbClr val="65CEFF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6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24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41539785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40pt (X one image)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X picture">
            <a:extLst>
              <a:ext uri="{FF2B5EF4-FFF2-40B4-BE49-F238E27FC236}">
                <a16:creationId xmlns:a16="http://schemas.microsoft.com/office/drawing/2014/main" id="{4BEC0EA1-F0AC-4DF0-897C-660F2402F62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black">
          <a:xfrm>
            <a:off x="6394891" y="-1357312"/>
            <a:ext cx="6735322" cy="6908801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735322" h="6908801">
                <a:moveTo>
                  <a:pt x="4932802" y="3833813"/>
                </a:moveTo>
                <a:lnTo>
                  <a:pt x="6735322" y="5637264"/>
                </a:lnTo>
                <a:lnTo>
                  <a:pt x="5464442" y="6908801"/>
                </a:lnTo>
                <a:lnTo>
                  <a:pt x="3661922" y="5105350"/>
                </a:lnTo>
                <a:close/>
                <a:moveTo>
                  <a:pt x="898774" y="171898"/>
                </a:moveTo>
                <a:cubicBezTo>
                  <a:pt x="1128777" y="171898"/>
                  <a:pt x="1358781" y="259657"/>
                  <a:pt x="1534287" y="435176"/>
                </a:cubicBezTo>
                <a:lnTo>
                  <a:pt x="4552510" y="3453607"/>
                </a:lnTo>
                <a:lnTo>
                  <a:pt x="1534287" y="6472453"/>
                </a:lnTo>
                <a:cubicBezTo>
                  <a:pt x="1183274" y="6823076"/>
                  <a:pt x="614275" y="6823076"/>
                  <a:pt x="263261" y="6472453"/>
                </a:cubicBezTo>
                <a:cubicBezTo>
                  <a:pt x="-87753" y="6121414"/>
                  <a:pt x="-87753" y="5552376"/>
                  <a:pt x="263261" y="5201338"/>
                </a:cubicBezTo>
                <a:lnTo>
                  <a:pt x="2010871" y="3453607"/>
                </a:lnTo>
                <a:lnTo>
                  <a:pt x="263261" y="1706291"/>
                </a:lnTo>
                <a:cubicBezTo>
                  <a:pt x="-87753" y="1355253"/>
                  <a:pt x="-87753" y="786215"/>
                  <a:pt x="263261" y="435176"/>
                </a:cubicBezTo>
                <a:cubicBezTo>
                  <a:pt x="438768" y="259657"/>
                  <a:pt x="668771" y="171898"/>
                  <a:pt x="898774" y="171898"/>
                </a:cubicBezTo>
                <a:close/>
                <a:moveTo>
                  <a:pt x="5464442" y="0"/>
                </a:moveTo>
                <a:lnTo>
                  <a:pt x="6735322" y="1270880"/>
                </a:lnTo>
                <a:lnTo>
                  <a:pt x="4932802" y="3073400"/>
                </a:lnTo>
                <a:lnTo>
                  <a:pt x="3661922" y="1802520"/>
                </a:lnTo>
                <a:close/>
              </a:path>
            </a:pathLst>
          </a:custGeom>
          <a:solidFill>
            <a:srgbClr val="CCCCD4"/>
          </a:solidFill>
        </p:spPr>
        <p:txBody>
          <a:bodyPr wrap="square" lIns="0" rIns="468000" anchor="ctr" anchorCtr="0">
            <a:noAutofit/>
          </a:bodyPr>
          <a:lstStyle>
            <a:lvl1pPr algn="ctr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Please insert </a:t>
            </a:r>
            <a:br>
              <a:rPr lang="en-US" noProof="0"/>
            </a:br>
            <a:r>
              <a:rPr lang="en-US" noProof="0"/>
              <a:t>one X picture here</a:t>
            </a:r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7" name="Title" descr="Headline of the presentation">
            <a:extLst>
              <a:ext uri="{FF2B5EF4-FFF2-40B4-BE49-F238E27FC236}">
                <a16:creationId xmlns:a16="http://schemas.microsoft.com/office/drawing/2014/main" id="{794DDCFE-2BDA-DC60-6A27-E61B00DA48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7302365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8" name="Subhead" descr="Subheadline of the presentation">
            <a:extLst>
              <a:ext uri="{FF2B5EF4-FFF2-40B4-BE49-F238E27FC236}">
                <a16:creationId xmlns:a16="http://schemas.microsoft.com/office/drawing/2014/main" id="{AE8FEF16-CA64-7608-8342-63BBFA15CCD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7301602" cy="804655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16 </a:t>
            </a:r>
            <a:r>
              <a:rPr lang="en-US" err="1"/>
              <a:t>pt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9492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  <p15:guide id="9" pos="4250">
          <p15:clr>
            <a:srgbClr val="65CEFF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80pt (X 2 images)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3" name="X picture first">
            <a:extLst>
              <a:ext uri="{FF2B5EF4-FFF2-40B4-BE49-F238E27FC236}">
                <a16:creationId xmlns:a16="http://schemas.microsoft.com/office/drawing/2014/main" id="{9850B9E9-80F0-9179-77E8-64135E5E7F6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black">
          <a:xfrm>
            <a:off x="6394891" y="-1185414"/>
            <a:ext cx="4552510" cy="6563522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15" fmla="*/ 3661922 w 6735322"/>
              <a:gd name="connsiteY15" fmla="*/ 1630622 h 6736903"/>
              <a:gd name="connsiteX16" fmla="*/ 6735322 w 6735322"/>
              <a:gd name="connsiteY16" fmla="*/ 1098982 h 6736903"/>
              <a:gd name="connsiteX17" fmla="*/ 4932802 w 6735322"/>
              <a:gd name="connsiteY17" fmla="*/ 2901502 h 6736903"/>
              <a:gd name="connsiteX18" fmla="*/ 3661922 w 6735322"/>
              <a:gd name="connsiteY18" fmla="*/ 1630622 h 6736903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15" fmla="*/ 3661922 w 6735322"/>
              <a:gd name="connsiteY15" fmla="*/ 1630622 h 6736903"/>
              <a:gd name="connsiteX16" fmla="*/ 4932802 w 6735322"/>
              <a:gd name="connsiteY16" fmla="*/ 2901502 h 6736903"/>
              <a:gd name="connsiteX17" fmla="*/ 3661922 w 6735322"/>
              <a:gd name="connsiteY17" fmla="*/ 1630622 h 6736903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0" fmla="*/ 3661922 w 6735322"/>
              <a:gd name="connsiteY0" fmla="*/ 4933452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898774 w 6735322"/>
              <a:gd name="connsiteY4" fmla="*/ 0 h 6736903"/>
              <a:gd name="connsiteX5" fmla="*/ 1534287 w 6735322"/>
              <a:gd name="connsiteY5" fmla="*/ 263278 h 6736903"/>
              <a:gd name="connsiteX6" fmla="*/ 4552510 w 6735322"/>
              <a:gd name="connsiteY6" fmla="*/ 3281709 h 6736903"/>
              <a:gd name="connsiteX7" fmla="*/ 1534287 w 6735322"/>
              <a:gd name="connsiteY7" fmla="*/ 6300555 h 6736903"/>
              <a:gd name="connsiteX8" fmla="*/ 263261 w 6735322"/>
              <a:gd name="connsiteY8" fmla="*/ 6300555 h 6736903"/>
              <a:gd name="connsiteX9" fmla="*/ 263261 w 6735322"/>
              <a:gd name="connsiteY9" fmla="*/ 5029440 h 6736903"/>
              <a:gd name="connsiteX10" fmla="*/ 2010871 w 6735322"/>
              <a:gd name="connsiteY10" fmla="*/ 3281709 h 6736903"/>
              <a:gd name="connsiteX11" fmla="*/ 263261 w 6735322"/>
              <a:gd name="connsiteY11" fmla="*/ 1534393 h 6736903"/>
              <a:gd name="connsiteX12" fmla="*/ 263261 w 6735322"/>
              <a:gd name="connsiteY12" fmla="*/ 263278 h 6736903"/>
              <a:gd name="connsiteX13" fmla="*/ 898774 w 6735322"/>
              <a:gd name="connsiteY13" fmla="*/ 0 h 6736903"/>
              <a:gd name="connsiteX0" fmla="*/ 3661922 w 5464442"/>
              <a:gd name="connsiteY0" fmla="*/ 4933452 h 6736903"/>
              <a:gd name="connsiteX1" fmla="*/ 5464442 w 5464442"/>
              <a:gd name="connsiteY1" fmla="*/ 6736903 h 6736903"/>
              <a:gd name="connsiteX2" fmla="*/ 3661922 w 5464442"/>
              <a:gd name="connsiteY2" fmla="*/ 4933452 h 6736903"/>
              <a:gd name="connsiteX3" fmla="*/ 898774 w 5464442"/>
              <a:gd name="connsiteY3" fmla="*/ 0 h 6736903"/>
              <a:gd name="connsiteX4" fmla="*/ 1534287 w 5464442"/>
              <a:gd name="connsiteY4" fmla="*/ 263278 h 6736903"/>
              <a:gd name="connsiteX5" fmla="*/ 4552510 w 5464442"/>
              <a:gd name="connsiteY5" fmla="*/ 3281709 h 6736903"/>
              <a:gd name="connsiteX6" fmla="*/ 1534287 w 5464442"/>
              <a:gd name="connsiteY6" fmla="*/ 6300555 h 6736903"/>
              <a:gd name="connsiteX7" fmla="*/ 263261 w 5464442"/>
              <a:gd name="connsiteY7" fmla="*/ 6300555 h 6736903"/>
              <a:gd name="connsiteX8" fmla="*/ 263261 w 5464442"/>
              <a:gd name="connsiteY8" fmla="*/ 5029440 h 6736903"/>
              <a:gd name="connsiteX9" fmla="*/ 2010871 w 5464442"/>
              <a:gd name="connsiteY9" fmla="*/ 3281709 h 6736903"/>
              <a:gd name="connsiteX10" fmla="*/ 263261 w 5464442"/>
              <a:gd name="connsiteY10" fmla="*/ 1534393 h 6736903"/>
              <a:gd name="connsiteX11" fmla="*/ 263261 w 5464442"/>
              <a:gd name="connsiteY11" fmla="*/ 263278 h 6736903"/>
              <a:gd name="connsiteX12" fmla="*/ 898774 w 5464442"/>
              <a:gd name="connsiteY12" fmla="*/ 0 h 6736903"/>
              <a:gd name="connsiteX0" fmla="*/ 898774 w 4552510"/>
              <a:gd name="connsiteY0" fmla="*/ 0 h 6563522"/>
              <a:gd name="connsiteX1" fmla="*/ 1534287 w 4552510"/>
              <a:gd name="connsiteY1" fmla="*/ 263278 h 6563522"/>
              <a:gd name="connsiteX2" fmla="*/ 4552510 w 4552510"/>
              <a:gd name="connsiteY2" fmla="*/ 3281709 h 6563522"/>
              <a:gd name="connsiteX3" fmla="*/ 1534287 w 4552510"/>
              <a:gd name="connsiteY3" fmla="*/ 6300555 h 6563522"/>
              <a:gd name="connsiteX4" fmla="*/ 263261 w 4552510"/>
              <a:gd name="connsiteY4" fmla="*/ 6300555 h 6563522"/>
              <a:gd name="connsiteX5" fmla="*/ 263261 w 4552510"/>
              <a:gd name="connsiteY5" fmla="*/ 5029440 h 6563522"/>
              <a:gd name="connsiteX6" fmla="*/ 2010871 w 4552510"/>
              <a:gd name="connsiteY6" fmla="*/ 3281709 h 6563522"/>
              <a:gd name="connsiteX7" fmla="*/ 263261 w 4552510"/>
              <a:gd name="connsiteY7" fmla="*/ 1534393 h 6563522"/>
              <a:gd name="connsiteX8" fmla="*/ 263261 w 4552510"/>
              <a:gd name="connsiteY8" fmla="*/ 263278 h 6563522"/>
              <a:gd name="connsiteX9" fmla="*/ 898774 w 4552510"/>
              <a:gd name="connsiteY9" fmla="*/ 0 h 6563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52510" h="6563522">
                <a:moveTo>
                  <a:pt x="898774" y="0"/>
                </a:moveTo>
                <a:cubicBezTo>
                  <a:pt x="1128777" y="0"/>
                  <a:pt x="1358781" y="87759"/>
                  <a:pt x="1534287" y="263278"/>
                </a:cubicBezTo>
                <a:lnTo>
                  <a:pt x="4552510" y="3281709"/>
                </a:lnTo>
                <a:lnTo>
                  <a:pt x="1534287" y="6300555"/>
                </a:lnTo>
                <a:cubicBezTo>
                  <a:pt x="1183274" y="6651178"/>
                  <a:pt x="614275" y="6651178"/>
                  <a:pt x="263261" y="6300555"/>
                </a:cubicBezTo>
                <a:cubicBezTo>
                  <a:pt x="-87753" y="5949516"/>
                  <a:pt x="-87753" y="5380478"/>
                  <a:pt x="263261" y="5029440"/>
                </a:cubicBezTo>
                <a:lnTo>
                  <a:pt x="2010871" y="3281709"/>
                </a:lnTo>
                <a:lnTo>
                  <a:pt x="263261" y="1534393"/>
                </a:lnTo>
                <a:cubicBezTo>
                  <a:pt x="-87753" y="1183355"/>
                  <a:pt x="-87753" y="614317"/>
                  <a:pt x="263261" y="263278"/>
                </a:cubicBezTo>
                <a:cubicBezTo>
                  <a:pt x="438768" y="87759"/>
                  <a:pt x="668771" y="0"/>
                  <a:pt x="898774" y="0"/>
                </a:cubicBezTo>
                <a:close/>
              </a:path>
            </a:pathLst>
          </a:custGeom>
          <a:solidFill>
            <a:srgbClr val="CCCCD4"/>
          </a:solidFill>
        </p:spPr>
        <p:txBody>
          <a:bodyPr wrap="square" lIns="1296000" tIns="1270800" rIns="0" anchor="t" anchorCtr="0">
            <a:noAutofit/>
          </a:bodyPr>
          <a:lstStyle>
            <a:lvl1pPr algn="l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Please </a:t>
            </a:r>
            <a:br>
              <a:rPr lang="en-US" noProof="0"/>
            </a:br>
            <a:r>
              <a:rPr lang="en-US" noProof="0"/>
              <a:t>insert first </a:t>
            </a:r>
            <a:br>
              <a:rPr lang="en-US" noProof="0"/>
            </a:br>
            <a:r>
              <a:rPr lang="en-US" noProof="0"/>
              <a:t>X picture here</a:t>
            </a:r>
          </a:p>
        </p:txBody>
      </p:sp>
      <p:sp>
        <p:nvSpPr>
          <p:cNvPr id="4" name="X picture second">
            <a:extLst>
              <a:ext uri="{FF2B5EF4-FFF2-40B4-BE49-F238E27FC236}">
                <a16:creationId xmlns:a16="http://schemas.microsoft.com/office/drawing/2014/main" id="{5CA89BF8-7CAB-D4DD-D521-1FFD5C5ACD6E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 bwMode="black">
          <a:xfrm>
            <a:off x="10056814" y="-1357312"/>
            <a:ext cx="3073400" cy="6908801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898774 w 6735322"/>
              <a:gd name="connsiteY5" fmla="*/ 171898 h 6908801"/>
              <a:gd name="connsiteX6" fmla="*/ 1534287 w 6735322"/>
              <a:gd name="connsiteY6" fmla="*/ 435176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18" fmla="*/ 5464442 w 6735322"/>
              <a:gd name="connsiteY18" fmla="*/ 0 h 6908801"/>
              <a:gd name="connsiteX0" fmla="*/ 4932802 w 6735322"/>
              <a:gd name="connsiteY0" fmla="*/ 4082159 h 7157147"/>
              <a:gd name="connsiteX1" fmla="*/ 6735322 w 6735322"/>
              <a:gd name="connsiteY1" fmla="*/ 5885610 h 7157147"/>
              <a:gd name="connsiteX2" fmla="*/ 5464442 w 6735322"/>
              <a:gd name="connsiteY2" fmla="*/ 7157147 h 7157147"/>
              <a:gd name="connsiteX3" fmla="*/ 3661922 w 6735322"/>
              <a:gd name="connsiteY3" fmla="*/ 5353696 h 7157147"/>
              <a:gd name="connsiteX4" fmla="*/ 4932802 w 6735322"/>
              <a:gd name="connsiteY4" fmla="*/ 4082159 h 7157147"/>
              <a:gd name="connsiteX5" fmla="*/ 898774 w 6735322"/>
              <a:gd name="connsiteY5" fmla="*/ 420244 h 7157147"/>
              <a:gd name="connsiteX6" fmla="*/ 1534287 w 6735322"/>
              <a:gd name="connsiteY6" fmla="*/ 6720799 h 7157147"/>
              <a:gd name="connsiteX7" fmla="*/ 263261 w 6735322"/>
              <a:gd name="connsiteY7" fmla="*/ 6720799 h 7157147"/>
              <a:gd name="connsiteX8" fmla="*/ 263261 w 6735322"/>
              <a:gd name="connsiteY8" fmla="*/ 5449684 h 7157147"/>
              <a:gd name="connsiteX9" fmla="*/ 2010871 w 6735322"/>
              <a:gd name="connsiteY9" fmla="*/ 3701953 h 7157147"/>
              <a:gd name="connsiteX10" fmla="*/ 263261 w 6735322"/>
              <a:gd name="connsiteY10" fmla="*/ 1954637 h 7157147"/>
              <a:gd name="connsiteX11" fmla="*/ 263261 w 6735322"/>
              <a:gd name="connsiteY11" fmla="*/ 683522 h 7157147"/>
              <a:gd name="connsiteX12" fmla="*/ 898774 w 6735322"/>
              <a:gd name="connsiteY12" fmla="*/ 420244 h 7157147"/>
              <a:gd name="connsiteX13" fmla="*/ 5464442 w 6735322"/>
              <a:gd name="connsiteY13" fmla="*/ 248346 h 7157147"/>
              <a:gd name="connsiteX14" fmla="*/ 6735322 w 6735322"/>
              <a:gd name="connsiteY14" fmla="*/ 1519226 h 7157147"/>
              <a:gd name="connsiteX15" fmla="*/ 4932802 w 6735322"/>
              <a:gd name="connsiteY15" fmla="*/ 3321746 h 7157147"/>
              <a:gd name="connsiteX16" fmla="*/ 3661922 w 6735322"/>
              <a:gd name="connsiteY16" fmla="*/ 2050866 h 7157147"/>
              <a:gd name="connsiteX17" fmla="*/ 5464442 w 6735322"/>
              <a:gd name="connsiteY17" fmla="*/ 248346 h 7157147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435176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263261 w 6735322"/>
              <a:gd name="connsiteY10" fmla="*/ 1706291 h 6908801"/>
              <a:gd name="connsiteX11" fmla="*/ 263261 w 6735322"/>
              <a:gd name="connsiteY11" fmla="*/ 435176 h 6908801"/>
              <a:gd name="connsiteX12" fmla="*/ 5464442 w 6735322"/>
              <a:gd name="connsiteY12" fmla="*/ 0 h 6908801"/>
              <a:gd name="connsiteX13" fmla="*/ 6735322 w 6735322"/>
              <a:gd name="connsiteY13" fmla="*/ 1270880 h 6908801"/>
              <a:gd name="connsiteX14" fmla="*/ 4932802 w 6735322"/>
              <a:gd name="connsiteY14" fmla="*/ 3073400 h 6908801"/>
              <a:gd name="connsiteX15" fmla="*/ 3661922 w 6735322"/>
              <a:gd name="connsiteY15" fmla="*/ 1802520 h 6908801"/>
              <a:gd name="connsiteX16" fmla="*/ 5464442 w 6735322"/>
              <a:gd name="connsiteY16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435176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263261 w 6735322"/>
              <a:gd name="connsiteY10" fmla="*/ 435176 h 6908801"/>
              <a:gd name="connsiteX11" fmla="*/ 5464442 w 6735322"/>
              <a:gd name="connsiteY11" fmla="*/ 0 h 6908801"/>
              <a:gd name="connsiteX12" fmla="*/ 6735322 w 6735322"/>
              <a:gd name="connsiteY12" fmla="*/ 1270880 h 6908801"/>
              <a:gd name="connsiteX13" fmla="*/ 4932802 w 6735322"/>
              <a:gd name="connsiteY13" fmla="*/ 3073400 h 6908801"/>
              <a:gd name="connsiteX14" fmla="*/ 3661922 w 6735322"/>
              <a:gd name="connsiteY14" fmla="*/ 1802520 h 6908801"/>
              <a:gd name="connsiteX15" fmla="*/ 5464442 w 6735322"/>
              <a:gd name="connsiteY15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010871 w 6735322"/>
              <a:gd name="connsiteY5" fmla="*/ 3453607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5464442 w 6735322"/>
              <a:gd name="connsiteY10" fmla="*/ 0 h 6908801"/>
              <a:gd name="connsiteX11" fmla="*/ 6735322 w 6735322"/>
              <a:gd name="connsiteY11" fmla="*/ 1270880 h 6908801"/>
              <a:gd name="connsiteX12" fmla="*/ 4932802 w 6735322"/>
              <a:gd name="connsiteY12" fmla="*/ 3073400 h 6908801"/>
              <a:gd name="connsiteX13" fmla="*/ 3661922 w 6735322"/>
              <a:gd name="connsiteY13" fmla="*/ 1802520 h 6908801"/>
              <a:gd name="connsiteX14" fmla="*/ 5464442 w 6735322"/>
              <a:gd name="connsiteY14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5201338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5464442 w 6735322"/>
              <a:gd name="connsiteY9" fmla="*/ 0 h 6908801"/>
              <a:gd name="connsiteX10" fmla="*/ 6735322 w 6735322"/>
              <a:gd name="connsiteY10" fmla="*/ 1270880 h 6908801"/>
              <a:gd name="connsiteX11" fmla="*/ 4932802 w 6735322"/>
              <a:gd name="connsiteY11" fmla="*/ 3073400 h 6908801"/>
              <a:gd name="connsiteX12" fmla="*/ 3661922 w 6735322"/>
              <a:gd name="connsiteY12" fmla="*/ 1802520 h 6908801"/>
              <a:gd name="connsiteX13" fmla="*/ 5464442 w 6735322"/>
              <a:gd name="connsiteY13" fmla="*/ 0 h 6908801"/>
              <a:gd name="connsiteX0" fmla="*/ 4669541 w 6472061"/>
              <a:gd name="connsiteY0" fmla="*/ 3833813 h 6908801"/>
              <a:gd name="connsiteX1" fmla="*/ 6472061 w 6472061"/>
              <a:gd name="connsiteY1" fmla="*/ 5637264 h 6908801"/>
              <a:gd name="connsiteX2" fmla="*/ 5201181 w 6472061"/>
              <a:gd name="connsiteY2" fmla="*/ 6908801 h 6908801"/>
              <a:gd name="connsiteX3" fmla="*/ 3398661 w 6472061"/>
              <a:gd name="connsiteY3" fmla="*/ 5105350 h 6908801"/>
              <a:gd name="connsiteX4" fmla="*/ 4669541 w 6472061"/>
              <a:gd name="connsiteY4" fmla="*/ 3833813 h 6908801"/>
              <a:gd name="connsiteX5" fmla="*/ 0 w 6472061"/>
              <a:gd name="connsiteY5" fmla="*/ 6472453 h 6908801"/>
              <a:gd name="connsiteX6" fmla="*/ 1271026 w 6472061"/>
              <a:gd name="connsiteY6" fmla="*/ 6472453 h 6908801"/>
              <a:gd name="connsiteX7" fmla="*/ 0 w 6472061"/>
              <a:gd name="connsiteY7" fmla="*/ 6472453 h 6908801"/>
              <a:gd name="connsiteX8" fmla="*/ 5201181 w 6472061"/>
              <a:gd name="connsiteY8" fmla="*/ 0 h 6908801"/>
              <a:gd name="connsiteX9" fmla="*/ 6472061 w 6472061"/>
              <a:gd name="connsiteY9" fmla="*/ 1270880 h 6908801"/>
              <a:gd name="connsiteX10" fmla="*/ 4669541 w 6472061"/>
              <a:gd name="connsiteY10" fmla="*/ 3073400 h 6908801"/>
              <a:gd name="connsiteX11" fmla="*/ 3398661 w 6472061"/>
              <a:gd name="connsiteY11" fmla="*/ 1802520 h 6908801"/>
              <a:gd name="connsiteX12" fmla="*/ 5201181 w 6472061"/>
              <a:gd name="connsiteY12" fmla="*/ 0 h 6908801"/>
              <a:gd name="connsiteX0" fmla="*/ 1270880 w 3073400"/>
              <a:gd name="connsiteY0" fmla="*/ 3833813 h 6908801"/>
              <a:gd name="connsiteX1" fmla="*/ 3073400 w 3073400"/>
              <a:gd name="connsiteY1" fmla="*/ 5637264 h 6908801"/>
              <a:gd name="connsiteX2" fmla="*/ 1802520 w 3073400"/>
              <a:gd name="connsiteY2" fmla="*/ 6908801 h 6908801"/>
              <a:gd name="connsiteX3" fmla="*/ 0 w 3073400"/>
              <a:gd name="connsiteY3" fmla="*/ 5105350 h 6908801"/>
              <a:gd name="connsiteX4" fmla="*/ 1270880 w 3073400"/>
              <a:gd name="connsiteY4" fmla="*/ 3833813 h 6908801"/>
              <a:gd name="connsiteX5" fmla="*/ 1802520 w 3073400"/>
              <a:gd name="connsiteY5" fmla="*/ 0 h 6908801"/>
              <a:gd name="connsiteX6" fmla="*/ 3073400 w 3073400"/>
              <a:gd name="connsiteY6" fmla="*/ 1270880 h 6908801"/>
              <a:gd name="connsiteX7" fmla="*/ 1270880 w 3073400"/>
              <a:gd name="connsiteY7" fmla="*/ 3073400 h 6908801"/>
              <a:gd name="connsiteX8" fmla="*/ 0 w 3073400"/>
              <a:gd name="connsiteY8" fmla="*/ 1802520 h 6908801"/>
              <a:gd name="connsiteX9" fmla="*/ 1802520 w 3073400"/>
              <a:gd name="connsiteY9" fmla="*/ 0 h 6908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073400" h="6908801">
                <a:moveTo>
                  <a:pt x="1270880" y="3833813"/>
                </a:moveTo>
                <a:lnTo>
                  <a:pt x="3073400" y="5637264"/>
                </a:lnTo>
                <a:lnTo>
                  <a:pt x="1802520" y="6908801"/>
                </a:lnTo>
                <a:lnTo>
                  <a:pt x="0" y="5105350"/>
                </a:lnTo>
                <a:lnTo>
                  <a:pt x="1270880" y="3833813"/>
                </a:lnTo>
                <a:close/>
                <a:moveTo>
                  <a:pt x="1802520" y="0"/>
                </a:moveTo>
                <a:lnTo>
                  <a:pt x="3073400" y="1270880"/>
                </a:lnTo>
                <a:lnTo>
                  <a:pt x="1270880" y="3073400"/>
                </a:lnTo>
                <a:lnTo>
                  <a:pt x="0" y="1802520"/>
                </a:lnTo>
                <a:lnTo>
                  <a:pt x="1802520" y="0"/>
                </a:lnTo>
                <a:close/>
              </a:path>
            </a:pathLst>
          </a:custGeom>
          <a:solidFill>
            <a:srgbClr val="66667E"/>
          </a:solidFill>
        </p:spPr>
        <p:txBody>
          <a:bodyPr wrap="square" lIns="0" tIns="1440000" rIns="1080000" anchor="t" anchorCtr="0">
            <a:noAutofit/>
          </a:bodyPr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Please </a:t>
            </a:r>
            <a:br>
              <a:rPr lang="en-US" noProof="0"/>
            </a:br>
            <a:r>
              <a:rPr lang="en-US" noProof="0"/>
              <a:t>insert second </a:t>
            </a:r>
            <a:br>
              <a:rPr lang="en-US" noProof="0"/>
            </a:br>
            <a:r>
              <a:rPr lang="en-US" noProof="0"/>
              <a:t>X picture here</a:t>
            </a:r>
          </a:p>
        </p:txBody>
      </p:sp>
      <p:sp>
        <p:nvSpPr>
          <p:cNvPr id="9" name="Title" descr="Headline of the presentation">
            <a:extLst>
              <a:ext uri="{FF2B5EF4-FFF2-40B4-BE49-F238E27FC236}">
                <a16:creationId xmlns:a16="http://schemas.microsoft.com/office/drawing/2014/main" id="{CD879322-E142-FF41-D5FF-D1279735C5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6875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14" name="Subhead" descr="Subheadline of the presentation">
            <a:extLst>
              <a:ext uri="{FF2B5EF4-FFF2-40B4-BE49-F238E27FC236}">
                <a16:creationId xmlns:a16="http://schemas.microsoft.com/office/drawing/2014/main" id="{A82EB3F0-97BE-B8F7-DF2F-7C88F66BE59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05313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32 </a:t>
            </a:r>
            <a:r>
              <a:rPr lang="en-US" err="1"/>
              <a:t>pt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7863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  <p15:guide id="8" pos="4251">
          <p15:clr>
            <a:srgbClr val="65CEFF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60pt (X 2 images)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X picture first">
            <a:extLst>
              <a:ext uri="{FF2B5EF4-FFF2-40B4-BE49-F238E27FC236}">
                <a16:creationId xmlns:a16="http://schemas.microsoft.com/office/drawing/2014/main" id="{185429AB-F4F2-3DC7-4243-978C1F61F81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black">
          <a:xfrm>
            <a:off x="6394891" y="-1185414"/>
            <a:ext cx="4552510" cy="6563522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15" fmla="*/ 3661922 w 6735322"/>
              <a:gd name="connsiteY15" fmla="*/ 1630622 h 6736903"/>
              <a:gd name="connsiteX16" fmla="*/ 6735322 w 6735322"/>
              <a:gd name="connsiteY16" fmla="*/ 1098982 h 6736903"/>
              <a:gd name="connsiteX17" fmla="*/ 4932802 w 6735322"/>
              <a:gd name="connsiteY17" fmla="*/ 2901502 h 6736903"/>
              <a:gd name="connsiteX18" fmla="*/ 3661922 w 6735322"/>
              <a:gd name="connsiteY18" fmla="*/ 1630622 h 6736903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15" fmla="*/ 3661922 w 6735322"/>
              <a:gd name="connsiteY15" fmla="*/ 1630622 h 6736903"/>
              <a:gd name="connsiteX16" fmla="*/ 4932802 w 6735322"/>
              <a:gd name="connsiteY16" fmla="*/ 2901502 h 6736903"/>
              <a:gd name="connsiteX17" fmla="*/ 3661922 w 6735322"/>
              <a:gd name="connsiteY17" fmla="*/ 1630622 h 6736903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0" fmla="*/ 3661922 w 6735322"/>
              <a:gd name="connsiteY0" fmla="*/ 4933452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898774 w 6735322"/>
              <a:gd name="connsiteY4" fmla="*/ 0 h 6736903"/>
              <a:gd name="connsiteX5" fmla="*/ 1534287 w 6735322"/>
              <a:gd name="connsiteY5" fmla="*/ 263278 h 6736903"/>
              <a:gd name="connsiteX6" fmla="*/ 4552510 w 6735322"/>
              <a:gd name="connsiteY6" fmla="*/ 3281709 h 6736903"/>
              <a:gd name="connsiteX7" fmla="*/ 1534287 w 6735322"/>
              <a:gd name="connsiteY7" fmla="*/ 6300555 h 6736903"/>
              <a:gd name="connsiteX8" fmla="*/ 263261 w 6735322"/>
              <a:gd name="connsiteY8" fmla="*/ 6300555 h 6736903"/>
              <a:gd name="connsiteX9" fmla="*/ 263261 w 6735322"/>
              <a:gd name="connsiteY9" fmla="*/ 5029440 h 6736903"/>
              <a:gd name="connsiteX10" fmla="*/ 2010871 w 6735322"/>
              <a:gd name="connsiteY10" fmla="*/ 3281709 h 6736903"/>
              <a:gd name="connsiteX11" fmla="*/ 263261 w 6735322"/>
              <a:gd name="connsiteY11" fmla="*/ 1534393 h 6736903"/>
              <a:gd name="connsiteX12" fmla="*/ 263261 w 6735322"/>
              <a:gd name="connsiteY12" fmla="*/ 263278 h 6736903"/>
              <a:gd name="connsiteX13" fmla="*/ 898774 w 6735322"/>
              <a:gd name="connsiteY13" fmla="*/ 0 h 6736903"/>
              <a:gd name="connsiteX0" fmla="*/ 3661922 w 5464442"/>
              <a:gd name="connsiteY0" fmla="*/ 4933452 h 6736903"/>
              <a:gd name="connsiteX1" fmla="*/ 5464442 w 5464442"/>
              <a:gd name="connsiteY1" fmla="*/ 6736903 h 6736903"/>
              <a:gd name="connsiteX2" fmla="*/ 3661922 w 5464442"/>
              <a:gd name="connsiteY2" fmla="*/ 4933452 h 6736903"/>
              <a:gd name="connsiteX3" fmla="*/ 898774 w 5464442"/>
              <a:gd name="connsiteY3" fmla="*/ 0 h 6736903"/>
              <a:gd name="connsiteX4" fmla="*/ 1534287 w 5464442"/>
              <a:gd name="connsiteY4" fmla="*/ 263278 h 6736903"/>
              <a:gd name="connsiteX5" fmla="*/ 4552510 w 5464442"/>
              <a:gd name="connsiteY5" fmla="*/ 3281709 h 6736903"/>
              <a:gd name="connsiteX6" fmla="*/ 1534287 w 5464442"/>
              <a:gd name="connsiteY6" fmla="*/ 6300555 h 6736903"/>
              <a:gd name="connsiteX7" fmla="*/ 263261 w 5464442"/>
              <a:gd name="connsiteY7" fmla="*/ 6300555 h 6736903"/>
              <a:gd name="connsiteX8" fmla="*/ 263261 w 5464442"/>
              <a:gd name="connsiteY8" fmla="*/ 5029440 h 6736903"/>
              <a:gd name="connsiteX9" fmla="*/ 2010871 w 5464442"/>
              <a:gd name="connsiteY9" fmla="*/ 3281709 h 6736903"/>
              <a:gd name="connsiteX10" fmla="*/ 263261 w 5464442"/>
              <a:gd name="connsiteY10" fmla="*/ 1534393 h 6736903"/>
              <a:gd name="connsiteX11" fmla="*/ 263261 w 5464442"/>
              <a:gd name="connsiteY11" fmla="*/ 263278 h 6736903"/>
              <a:gd name="connsiteX12" fmla="*/ 898774 w 5464442"/>
              <a:gd name="connsiteY12" fmla="*/ 0 h 6736903"/>
              <a:gd name="connsiteX0" fmla="*/ 898774 w 4552510"/>
              <a:gd name="connsiteY0" fmla="*/ 0 h 6563522"/>
              <a:gd name="connsiteX1" fmla="*/ 1534287 w 4552510"/>
              <a:gd name="connsiteY1" fmla="*/ 263278 h 6563522"/>
              <a:gd name="connsiteX2" fmla="*/ 4552510 w 4552510"/>
              <a:gd name="connsiteY2" fmla="*/ 3281709 h 6563522"/>
              <a:gd name="connsiteX3" fmla="*/ 1534287 w 4552510"/>
              <a:gd name="connsiteY3" fmla="*/ 6300555 h 6563522"/>
              <a:gd name="connsiteX4" fmla="*/ 263261 w 4552510"/>
              <a:gd name="connsiteY4" fmla="*/ 6300555 h 6563522"/>
              <a:gd name="connsiteX5" fmla="*/ 263261 w 4552510"/>
              <a:gd name="connsiteY5" fmla="*/ 5029440 h 6563522"/>
              <a:gd name="connsiteX6" fmla="*/ 2010871 w 4552510"/>
              <a:gd name="connsiteY6" fmla="*/ 3281709 h 6563522"/>
              <a:gd name="connsiteX7" fmla="*/ 263261 w 4552510"/>
              <a:gd name="connsiteY7" fmla="*/ 1534393 h 6563522"/>
              <a:gd name="connsiteX8" fmla="*/ 263261 w 4552510"/>
              <a:gd name="connsiteY8" fmla="*/ 263278 h 6563522"/>
              <a:gd name="connsiteX9" fmla="*/ 898774 w 4552510"/>
              <a:gd name="connsiteY9" fmla="*/ 0 h 6563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52510" h="6563522">
                <a:moveTo>
                  <a:pt x="898774" y="0"/>
                </a:moveTo>
                <a:cubicBezTo>
                  <a:pt x="1128777" y="0"/>
                  <a:pt x="1358781" y="87759"/>
                  <a:pt x="1534287" y="263278"/>
                </a:cubicBezTo>
                <a:lnTo>
                  <a:pt x="4552510" y="3281709"/>
                </a:lnTo>
                <a:lnTo>
                  <a:pt x="1534287" y="6300555"/>
                </a:lnTo>
                <a:cubicBezTo>
                  <a:pt x="1183274" y="6651178"/>
                  <a:pt x="614275" y="6651178"/>
                  <a:pt x="263261" y="6300555"/>
                </a:cubicBezTo>
                <a:cubicBezTo>
                  <a:pt x="-87753" y="5949516"/>
                  <a:pt x="-87753" y="5380478"/>
                  <a:pt x="263261" y="5029440"/>
                </a:cubicBezTo>
                <a:lnTo>
                  <a:pt x="2010871" y="3281709"/>
                </a:lnTo>
                <a:lnTo>
                  <a:pt x="263261" y="1534393"/>
                </a:lnTo>
                <a:cubicBezTo>
                  <a:pt x="-87753" y="1183355"/>
                  <a:pt x="-87753" y="614317"/>
                  <a:pt x="263261" y="263278"/>
                </a:cubicBezTo>
                <a:cubicBezTo>
                  <a:pt x="438768" y="87759"/>
                  <a:pt x="668771" y="0"/>
                  <a:pt x="898774" y="0"/>
                </a:cubicBezTo>
                <a:close/>
              </a:path>
            </a:pathLst>
          </a:custGeom>
          <a:solidFill>
            <a:srgbClr val="CCCCD4"/>
          </a:solidFill>
        </p:spPr>
        <p:txBody>
          <a:bodyPr wrap="square" lIns="1296000" tIns="1270800" rIns="0" anchor="t" anchorCtr="0">
            <a:noAutofit/>
          </a:bodyPr>
          <a:lstStyle>
            <a:lvl1pPr algn="l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Please </a:t>
            </a:r>
            <a:br>
              <a:rPr lang="en-US" noProof="0"/>
            </a:br>
            <a:r>
              <a:rPr lang="en-US" noProof="0"/>
              <a:t>insert first </a:t>
            </a:r>
            <a:br>
              <a:rPr lang="en-US" noProof="0"/>
            </a:br>
            <a:r>
              <a:rPr lang="en-US" noProof="0"/>
              <a:t>X picture here</a:t>
            </a:r>
          </a:p>
        </p:txBody>
      </p:sp>
      <p:sp>
        <p:nvSpPr>
          <p:cNvPr id="6" name="X picture second">
            <a:extLst>
              <a:ext uri="{FF2B5EF4-FFF2-40B4-BE49-F238E27FC236}">
                <a16:creationId xmlns:a16="http://schemas.microsoft.com/office/drawing/2014/main" id="{3DA9BC77-0C24-4BBE-5AA1-D883F8D9A82A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 bwMode="black">
          <a:xfrm>
            <a:off x="10056814" y="-1357312"/>
            <a:ext cx="3073400" cy="6908801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898774 w 6735322"/>
              <a:gd name="connsiteY5" fmla="*/ 171898 h 6908801"/>
              <a:gd name="connsiteX6" fmla="*/ 1534287 w 6735322"/>
              <a:gd name="connsiteY6" fmla="*/ 435176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18" fmla="*/ 5464442 w 6735322"/>
              <a:gd name="connsiteY18" fmla="*/ 0 h 6908801"/>
              <a:gd name="connsiteX0" fmla="*/ 4932802 w 6735322"/>
              <a:gd name="connsiteY0" fmla="*/ 4082159 h 7157147"/>
              <a:gd name="connsiteX1" fmla="*/ 6735322 w 6735322"/>
              <a:gd name="connsiteY1" fmla="*/ 5885610 h 7157147"/>
              <a:gd name="connsiteX2" fmla="*/ 5464442 w 6735322"/>
              <a:gd name="connsiteY2" fmla="*/ 7157147 h 7157147"/>
              <a:gd name="connsiteX3" fmla="*/ 3661922 w 6735322"/>
              <a:gd name="connsiteY3" fmla="*/ 5353696 h 7157147"/>
              <a:gd name="connsiteX4" fmla="*/ 4932802 w 6735322"/>
              <a:gd name="connsiteY4" fmla="*/ 4082159 h 7157147"/>
              <a:gd name="connsiteX5" fmla="*/ 898774 w 6735322"/>
              <a:gd name="connsiteY5" fmla="*/ 420244 h 7157147"/>
              <a:gd name="connsiteX6" fmla="*/ 1534287 w 6735322"/>
              <a:gd name="connsiteY6" fmla="*/ 6720799 h 7157147"/>
              <a:gd name="connsiteX7" fmla="*/ 263261 w 6735322"/>
              <a:gd name="connsiteY7" fmla="*/ 6720799 h 7157147"/>
              <a:gd name="connsiteX8" fmla="*/ 263261 w 6735322"/>
              <a:gd name="connsiteY8" fmla="*/ 5449684 h 7157147"/>
              <a:gd name="connsiteX9" fmla="*/ 2010871 w 6735322"/>
              <a:gd name="connsiteY9" fmla="*/ 3701953 h 7157147"/>
              <a:gd name="connsiteX10" fmla="*/ 263261 w 6735322"/>
              <a:gd name="connsiteY10" fmla="*/ 1954637 h 7157147"/>
              <a:gd name="connsiteX11" fmla="*/ 263261 w 6735322"/>
              <a:gd name="connsiteY11" fmla="*/ 683522 h 7157147"/>
              <a:gd name="connsiteX12" fmla="*/ 898774 w 6735322"/>
              <a:gd name="connsiteY12" fmla="*/ 420244 h 7157147"/>
              <a:gd name="connsiteX13" fmla="*/ 5464442 w 6735322"/>
              <a:gd name="connsiteY13" fmla="*/ 248346 h 7157147"/>
              <a:gd name="connsiteX14" fmla="*/ 6735322 w 6735322"/>
              <a:gd name="connsiteY14" fmla="*/ 1519226 h 7157147"/>
              <a:gd name="connsiteX15" fmla="*/ 4932802 w 6735322"/>
              <a:gd name="connsiteY15" fmla="*/ 3321746 h 7157147"/>
              <a:gd name="connsiteX16" fmla="*/ 3661922 w 6735322"/>
              <a:gd name="connsiteY16" fmla="*/ 2050866 h 7157147"/>
              <a:gd name="connsiteX17" fmla="*/ 5464442 w 6735322"/>
              <a:gd name="connsiteY17" fmla="*/ 248346 h 7157147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435176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263261 w 6735322"/>
              <a:gd name="connsiteY10" fmla="*/ 1706291 h 6908801"/>
              <a:gd name="connsiteX11" fmla="*/ 263261 w 6735322"/>
              <a:gd name="connsiteY11" fmla="*/ 435176 h 6908801"/>
              <a:gd name="connsiteX12" fmla="*/ 5464442 w 6735322"/>
              <a:gd name="connsiteY12" fmla="*/ 0 h 6908801"/>
              <a:gd name="connsiteX13" fmla="*/ 6735322 w 6735322"/>
              <a:gd name="connsiteY13" fmla="*/ 1270880 h 6908801"/>
              <a:gd name="connsiteX14" fmla="*/ 4932802 w 6735322"/>
              <a:gd name="connsiteY14" fmla="*/ 3073400 h 6908801"/>
              <a:gd name="connsiteX15" fmla="*/ 3661922 w 6735322"/>
              <a:gd name="connsiteY15" fmla="*/ 1802520 h 6908801"/>
              <a:gd name="connsiteX16" fmla="*/ 5464442 w 6735322"/>
              <a:gd name="connsiteY16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435176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263261 w 6735322"/>
              <a:gd name="connsiteY10" fmla="*/ 435176 h 6908801"/>
              <a:gd name="connsiteX11" fmla="*/ 5464442 w 6735322"/>
              <a:gd name="connsiteY11" fmla="*/ 0 h 6908801"/>
              <a:gd name="connsiteX12" fmla="*/ 6735322 w 6735322"/>
              <a:gd name="connsiteY12" fmla="*/ 1270880 h 6908801"/>
              <a:gd name="connsiteX13" fmla="*/ 4932802 w 6735322"/>
              <a:gd name="connsiteY13" fmla="*/ 3073400 h 6908801"/>
              <a:gd name="connsiteX14" fmla="*/ 3661922 w 6735322"/>
              <a:gd name="connsiteY14" fmla="*/ 1802520 h 6908801"/>
              <a:gd name="connsiteX15" fmla="*/ 5464442 w 6735322"/>
              <a:gd name="connsiteY15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010871 w 6735322"/>
              <a:gd name="connsiteY5" fmla="*/ 3453607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5464442 w 6735322"/>
              <a:gd name="connsiteY10" fmla="*/ 0 h 6908801"/>
              <a:gd name="connsiteX11" fmla="*/ 6735322 w 6735322"/>
              <a:gd name="connsiteY11" fmla="*/ 1270880 h 6908801"/>
              <a:gd name="connsiteX12" fmla="*/ 4932802 w 6735322"/>
              <a:gd name="connsiteY12" fmla="*/ 3073400 h 6908801"/>
              <a:gd name="connsiteX13" fmla="*/ 3661922 w 6735322"/>
              <a:gd name="connsiteY13" fmla="*/ 1802520 h 6908801"/>
              <a:gd name="connsiteX14" fmla="*/ 5464442 w 6735322"/>
              <a:gd name="connsiteY14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5201338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5464442 w 6735322"/>
              <a:gd name="connsiteY9" fmla="*/ 0 h 6908801"/>
              <a:gd name="connsiteX10" fmla="*/ 6735322 w 6735322"/>
              <a:gd name="connsiteY10" fmla="*/ 1270880 h 6908801"/>
              <a:gd name="connsiteX11" fmla="*/ 4932802 w 6735322"/>
              <a:gd name="connsiteY11" fmla="*/ 3073400 h 6908801"/>
              <a:gd name="connsiteX12" fmla="*/ 3661922 w 6735322"/>
              <a:gd name="connsiteY12" fmla="*/ 1802520 h 6908801"/>
              <a:gd name="connsiteX13" fmla="*/ 5464442 w 6735322"/>
              <a:gd name="connsiteY13" fmla="*/ 0 h 6908801"/>
              <a:gd name="connsiteX0" fmla="*/ 4669541 w 6472061"/>
              <a:gd name="connsiteY0" fmla="*/ 3833813 h 6908801"/>
              <a:gd name="connsiteX1" fmla="*/ 6472061 w 6472061"/>
              <a:gd name="connsiteY1" fmla="*/ 5637264 h 6908801"/>
              <a:gd name="connsiteX2" fmla="*/ 5201181 w 6472061"/>
              <a:gd name="connsiteY2" fmla="*/ 6908801 h 6908801"/>
              <a:gd name="connsiteX3" fmla="*/ 3398661 w 6472061"/>
              <a:gd name="connsiteY3" fmla="*/ 5105350 h 6908801"/>
              <a:gd name="connsiteX4" fmla="*/ 4669541 w 6472061"/>
              <a:gd name="connsiteY4" fmla="*/ 3833813 h 6908801"/>
              <a:gd name="connsiteX5" fmla="*/ 0 w 6472061"/>
              <a:gd name="connsiteY5" fmla="*/ 6472453 h 6908801"/>
              <a:gd name="connsiteX6" fmla="*/ 1271026 w 6472061"/>
              <a:gd name="connsiteY6" fmla="*/ 6472453 h 6908801"/>
              <a:gd name="connsiteX7" fmla="*/ 0 w 6472061"/>
              <a:gd name="connsiteY7" fmla="*/ 6472453 h 6908801"/>
              <a:gd name="connsiteX8" fmla="*/ 5201181 w 6472061"/>
              <a:gd name="connsiteY8" fmla="*/ 0 h 6908801"/>
              <a:gd name="connsiteX9" fmla="*/ 6472061 w 6472061"/>
              <a:gd name="connsiteY9" fmla="*/ 1270880 h 6908801"/>
              <a:gd name="connsiteX10" fmla="*/ 4669541 w 6472061"/>
              <a:gd name="connsiteY10" fmla="*/ 3073400 h 6908801"/>
              <a:gd name="connsiteX11" fmla="*/ 3398661 w 6472061"/>
              <a:gd name="connsiteY11" fmla="*/ 1802520 h 6908801"/>
              <a:gd name="connsiteX12" fmla="*/ 5201181 w 6472061"/>
              <a:gd name="connsiteY12" fmla="*/ 0 h 6908801"/>
              <a:gd name="connsiteX0" fmla="*/ 1270880 w 3073400"/>
              <a:gd name="connsiteY0" fmla="*/ 3833813 h 6908801"/>
              <a:gd name="connsiteX1" fmla="*/ 3073400 w 3073400"/>
              <a:gd name="connsiteY1" fmla="*/ 5637264 h 6908801"/>
              <a:gd name="connsiteX2" fmla="*/ 1802520 w 3073400"/>
              <a:gd name="connsiteY2" fmla="*/ 6908801 h 6908801"/>
              <a:gd name="connsiteX3" fmla="*/ 0 w 3073400"/>
              <a:gd name="connsiteY3" fmla="*/ 5105350 h 6908801"/>
              <a:gd name="connsiteX4" fmla="*/ 1270880 w 3073400"/>
              <a:gd name="connsiteY4" fmla="*/ 3833813 h 6908801"/>
              <a:gd name="connsiteX5" fmla="*/ 1802520 w 3073400"/>
              <a:gd name="connsiteY5" fmla="*/ 0 h 6908801"/>
              <a:gd name="connsiteX6" fmla="*/ 3073400 w 3073400"/>
              <a:gd name="connsiteY6" fmla="*/ 1270880 h 6908801"/>
              <a:gd name="connsiteX7" fmla="*/ 1270880 w 3073400"/>
              <a:gd name="connsiteY7" fmla="*/ 3073400 h 6908801"/>
              <a:gd name="connsiteX8" fmla="*/ 0 w 3073400"/>
              <a:gd name="connsiteY8" fmla="*/ 1802520 h 6908801"/>
              <a:gd name="connsiteX9" fmla="*/ 1802520 w 3073400"/>
              <a:gd name="connsiteY9" fmla="*/ 0 h 6908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073400" h="6908801">
                <a:moveTo>
                  <a:pt x="1270880" y="3833813"/>
                </a:moveTo>
                <a:lnTo>
                  <a:pt x="3073400" y="5637264"/>
                </a:lnTo>
                <a:lnTo>
                  <a:pt x="1802520" y="6908801"/>
                </a:lnTo>
                <a:lnTo>
                  <a:pt x="0" y="5105350"/>
                </a:lnTo>
                <a:lnTo>
                  <a:pt x="1270880" y="3833813"/>
                </a:lnTo>
                <a:close/>
                <a:moveTo>
                  <a:pt x="1802520" y="0"/>
                </a:moveTo>
                <a:lnTo>
                  <a:pt x="3073400" y="1270880"/>
                </a:lnTo>
                <a:lnTo>
                  <a:pt x="1270880" y="3073400"/>
                </a:lnTo>
                <a:lnTo>
                  <a:pt x="0" y="1802520"/>
                </a:lnTo>
                <a:lnTo>
                  <a:pt x="1802520" y="0"/>
                </a:lnTo>
                <a:close/>
              </a:path>
            </a:pathLst>
          </a:custGeom>
          <a:solidFill>
            <a:srgbClr val="66667E"/>
          </a:solidFill>
        </p:spPr>
        <p:txBody>
          <a:bodyPr wrap="square" lIns="0" tIns="1440000" rIns="1080000" anchor="t" anchorCtr="0">
            <a:noAutofit/>
          </a:bodyPr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Please </a:t>
            </a:r>
            <a:br>
              <a:rPr lang="en-US" noProof="0"/>
            </a:br>
            <a:r>
              <a:rPr lang="en-US" noProof="0"/>
              <a:t>insert second </a:t>
            </a:r>
            <a:br>
              <a:rPr lang="en-US" noProof="0"/>
            </a:br>
            <a:r>
              <a:rPr lang="en-US" noProof="0"/>
              <a:t>X picture here</a:t>
            </a:r>
          </a:p>
        </p:txBody>
      </p:sp>
      <p:sp>
        <p:nvSpPr>
          <p:cNvPr id="4" name="Subhead" descr="Subheadline of the presentation">
            <a:extLst>
              <a:ext uri="{FF2B5EF4-FFF2-40B4-BE49-F238E27FC236}">
                <a16:creationId xmlns:a16="http://schemas.microsoft.com/office/drawing/2014/main" id="{D8EE4E57-3379-0A07-6D6F-22DF5003911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964017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24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Title" descr="Headline of the presentation">
            <a:extLst>
              <a:ext uri="{FF2B5EF4-FFF2-40B4-BE49-F238E27FC236}">
                <a16:creationId xmlns:a16="http://schemas.microsoft.com/office/drawing/2014/main" id="{211B784E-E401-86A8-01A4-54AF784A84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9288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</p:spTree>
    <p:extLst>
      <p:ext uri="{BB962C8B-B14F-4D97-AF65-F5344CB8AC3E}">
        <p14:creationId xmlns:p14="http://schemas.microsoft.com/office/powerpoint/2010/main" val="2376695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  <p15:guide id="8" pos="4251">
          <p15:clr>
            <a:srgbClr val="65CEFF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40pt (X 2 images)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X picture first">
            <a:extLst>
              <a:ext uri="{FF2B5EF4-FFF2-40B4-BE49-F238E27FC236}">
                <a16:creationId xmlns:a16="http://schemas.microsoft.com/office/drawing/2014/main" id="{185429AB-F4F2-3DC7-4243-978C1F61F81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black">
          <a:xfrm>
            <a:off x="6394891" y="-1185414"/>
            <a:ext cx="4552510" cy="6563522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15" fmla="*/ 3661922 w 6735322"/>
              <a:gd name="connsiteY15" fmla="*/ 1630622 h 6736903"/>
              <a:gd name="connsiteX16" fmla="*/ 6735322 w 6735322"/>
              <a:gd name="connsiteY16" fmla="*/ 1098982 h 6736903"/>
              <a:gd name="connsiteX17" fmla="*/ 4932802 w 6735322"/>
              <a:gd name="connsiteY17" fmla="*/ 2901502 h 6736903"/>
              <a:gd name="connsiteX18" fmla="*/ 3661922 w 6735322"/>
              <a:gd name="connsiteY18" fmla="*/ 1630622 h 6736903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15" fmla="*/ 3661922 w 6735322"/>
              <a:gd name="connsiteY15" fmla="*/ 1630622 h 6736903"/>
              <a:gd name="connsiteX16" fmla="*/ 4932802 w 6735322"/>
              <a:gd name="connsiteY16" fmla="*/ 2901502 h 6736903"/>
              <a:gd name="connsiteX17" fmla="*/ 3661922 w 6735322"/>
              <a:gd name="connsiteY17" fmla="*/ 1630622 h 6736903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0" fmla="*/ 3661922 w 6735322"/>
              <a:gd name="connsiteY0" fmla="*/ 4933452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898774 w 6735322"/>
              <a:gd name="connsiteY4" fmla="*/ 0 h 6736903"/>
              <a:gd name="connsiteX5" fmla="*/ 1534287 w 6735322"/>
              <a:gd name="connsiteY5" fmla="*/ 263278 h 6736903"/>
              <a:gd name="connsiteX6" fmla="*/ 4552510 w 6735322"/>
              <a:gd name="connsiteY6" fmla="*/ 3281709 h 6736903"/>
              <a:gd name="connsiteX7" fmla="*/ 1534287 w 6735322"/>
              <a:gd name="connsiteY7" fmla="*/ 6300555 h 6736903"/>
              <a:gd name="connsiteX8" fmla="*/ 263261 w 6735322"/>
              <a:gd name="connsiteY8" fmla="*/ 6300555 h 6736903"/>
              <a:gd name="connsiteX9" fmla="*/ 263261 w 6735322"/>
              <a:gd name="connsiteY9" fmla="*/ 5029440 h 6736903"/>
              <a:gd name="connsiteX10" fmla="*/ 2010871 w 6735322"/>
              <a:gd name="connsiteY10" fmla="*/ 3281709 h 6736903"/>
              <a:gd name="connsiteX11" fmla="*/ 263261 w 6735322"/>
              <a:gd name="connsiteY11" fmla="*/ 1534393 h 6736903"/>
              <a:gd name="connsiteX12" fmla="*/ 263261 w 6735322"/>
              <a:gd name="connsiteY12" fmla="*/ 263278 h 6736903"/>
              <a:gd name="connsiteX13" fmla="*/ 898774 w 6735322"/>
              <a:gd name="connsiteY13" fmla="*/ 0 h 6736903"/>
              <a:gd name="connsiteX0" fmla="*/ 3661922 w 5464442"/>
              <a:gd name="connsiteY0" fmla="*/ 4933452 h 6736903"/>
              <a:gd name="connsiteX1" fmla="*/ 5464442 w 5464442"/>
              <a:gd name="connsiteY1" fmla="*/ 6736903 h 6736903"/>
              <a:gd name="connsiteX2" fmla="*/ 3661922 w 5464442"/>
              <a:gd name="connsiteY2" fmla="*/ 4933452 h 6736903"/>
              <a:gd name="connsiteX3" fmla="*/ 898774 w 5464442"/>
              <a:gd name="connsiteY3" fmla="*/ 0 h 6736903"/>
              <a:gd name="connsiteX4" fmla="*/ 1534287 w 5464442"/>
              <a:gd name="connsiteY4" fmla="*/ 263278 h 6736903"/>
              <a:gd name="connsiteX5" fmla="*/ 4552510 w 5464442"/>
              <a:gd name="connsiteY5" fmla="*/ 3281709 h 6736903"/>
              <a:gd name="connsiteX6" fmla="*/ 1534287 w 5464442"/>
              <a:gd name="connsiteY6" fmla="*/ 6300555 h 6736903"/>
              <a:gd name="connsiteX7" fmla="*/ 263261 w 5464442"/>
              <a:gd name="connsiteY7" fmla="*/ 6300555 h 6736903"/>
              <a:gd name="connsiteX8" fmla="*/ 263261 w 5464442"/>
              <a:gd name="connsiteY8" fmla="*/ 5029440 h 6736903"/>
              <a:gd name="connsiteX9" fmla="*/ 2010871 w 5464442"/>
              <a:gd name="connsiteY9" fmla="*/ 3281709 h 6736903"/>
              <a:gd name="connsiteX10" fmla="*/ 263261 w 5464442"/>
              <a:gd name="connsiteY10" fmla="*/ 1534393 h 6736903"/>
              <a:gd name="connsiteX11" fmla="*/ 263261 w 5464442"/>
              <a:gd name="connsiteY11" fmla="*/ 263278 h 6736903"/>
              <a:gd name="connsiteX12" fmla="*/ 898774 w 5464442"/>
              <a:gd name="connsiteY12" fmla="*/ 0 h 6736903"/>
              <a:gd name="connsiteX0" fmla="*/ 898774 w 4552510"/>
              <a:gd name="connsiteY0" fmla="*/ 0 h 6563522"/>
              <a:gd name="connsiteX1" fmla="*/ 1534287 w 4552510"/>
              <a:gd name="connsiteY1" fmla="*/ 263278 h 6563522"/>
              <a:gd name="connsiteX2" fmla="*/ 4552510 w 4552510"/>
              <a:gd name="connsiteY2" fmla="*/ 3281709 h 6563522"/>
              <a:gd name="connsiteX3" fmla="*/ 1534287 w 4552510"/>
              <a:gd name="connsiteY3" fmla="*/ 6300555 h 6563522"/>
              <a:gd name="connsiteX4" fmla="*/ 263261 w 4552510"/>
              <a:gd name="connsiteY4" fmla="*/ 6300555 h 6563522"/>
              <a:gd name="connsiteX5" fmla="*/ 263261 w 4552510"/>
              <a:gd name="connsiteY5" fmla="*/ 5029440 h 6563522"/>
              <a:gd name="connsiteX6" fmla="*/ 2010871 w 4552510"/>
              <a:gd name="connsiteY6" fmla="*/ 3281709 h 6563522"/>
              <a:gd name="connsiteX7" fmla="*/ 263261 w 4552510"/>
              <a:gd name="connsiteY7" fmla="*/ 1534393 h 6563522"/>
              <a:gd name="connsiteX8" fmla="*/ 263261 w 4552510"/>
              <a:gd name="connsiteY8" fmla="*/ 263278 h 6563522"/>
              <a:gd name="connsiteX9" fmla="*/ 898774 w 4552510"/>
              <a:gd name="connsiteY9" fmla="*/ 0 h 6563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52510" h="6563522">
                <a:moveTo>
                  <a:pt x="898774" y="0"/>
                </a:moveTo>
                <a:cubicBezTo>
                  <a:pt x="1128777" y="0"/>
                  <a:pt x="1358781" y="87759"/>
                  <a:pt x="1534287" y="263278"/>
                </a:cubicBezTo>
                <a:lnTo>
                  <a:pt x="4552510" y="3281709"/>
                </a:lnTo>
                <a:lnTo>
                  <a:pt x="1534287" y="6300555"/>
                </a:lnTo>
                <a:cubicBezTo>
                  <a:pt x="1183274" y="6651178"/>
                  <a:pt x="614275" y="6651178"/>
                  <a:pt x="263261" y="6300555"/>
                </a:cubicBezTo>
                <a:cubicBezTo>
                  <a:pt x="-87753" y="5949516"/>
                  <a:pt x="-87753" y="5380478"/>
                  <a:pt x="263261" y="5029440"/>
                </a:cubicBezTo>
                <a:lnTo>
                  <a:pt x="2010871" y="3281709"/>
                </a:lnTo>
                <a:lnTo>
                  <a:pt x="263261" y="1534393"/>
                </a:lnTo>
                <a:cubicBezTo>
                  <a:pt x="-87753" y="1183355"/>
                  <a:pt x="-87753" y="614317"/>
                  <a:pt x="263261" y="263278"/>
                </a:cubicBezTo>
                <a:cubicBezTo>
                  <a:pt x="438768" y="87759"/>
                  <a:pt x="668771" y="0"/>
                  <a:pt x="898774" y="0"/>
                </a:cubicBezTo>
                <a:close/>
              </a:path>
            </a:pathLst>
          </a:custGeom>
          <a:solidFill>
            <a:srgbClr val="CCCCD4"/>
          </a:solidFill>
        </p:spPr>
        <p:txBody>
          <a:bodyPr wrap="square" lIns="1296000" tIns="1270800" rIns="0" anchor="t" anchorCtr="0">
            <a:noAutofit/>
          </a:bodyPr>
          <a:lstStyle>
            <a:lvl1pPr algn="l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Please </a:t>
            </a:r>
            <a:br>
              <a:rPr lang="en-US" noProof="0"/>
            </a:br>
            <a:r>
              <a:rPr lang="en-US" noProof="0"/>
              <a:t>insert first </a:t>
            </a:r>
            <a:br>
              <a:rPr lang="en-US" noProof="0"/>
            </a:br>
            <a:r>
              <a:rPr lang="en-US" noProof="0"/>
              <a:t>X picture here</a:t>
            </a:r>
          </a:p>
        </p:txBody>
      </p:sp>
      <p:sp>
        <p:nvSpPr>
          <p:cNvPr id="6" name="X picture second">
            <a:extLst>
              <a:ext uri="{FF2B5EF4-FFF2-40B4-BE49-F238E27FC236}">
                <a16:creationId xmlns:a16="http://schemas.microsoft.com/office/drawing/2014/main" id="{3DA9BC77-0C24-4BBE-5AA1-D883F8D9A82A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 bwMode="black">
          <a:xfrm>
            <a:off x="10056814" y="-1357312"/>
            <a:ext cx="3073400" cy="6908801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898774 w 6735322"/>
              <a:gd name="connsiteY5" fmla="*/ 171898 h 6908801"/>
              <a:gd name="connsiteX6" fmla="*/ 1534287 w 6735322"/>
              <a:gd name="connsiteY6" fmla="*/ 435176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18" fmla="*/ 5464442 w 6735322"/>
              <a:gd name="connsiteY18" fmla="*/ 0 h 6908801"/>
              <a:gd name="connsiteX0" fmla="*/ 4932802 w 6735322"/>
              <a:gd name="connsiteY0" fmla="*/ 4082159 h 7157147"/>
              <a:gd name="connsiteX1" fmla="*/ 6735322 w 6735322"/>
              <a:gd name="connsiteY1" fmla="*/ 5885610 h 7157147"/>
              <a:gd name="connsiteX2" fmla="*/ 5464442 w 6735322"/>
              <a:gd name="connsiteY2" fmla="*/ 7157147 h 7157147"/>
              <a:gd name="connsiteX3" fmla="*/ 3661922 w 6735322"/>
              <a:gd name="connsiteY3" fmla="*/ 5353696 h 7157147"/>
              <a:gd name="connsiteX4" fmla="*/ 4932802 w 6735322"/>
              <a:gd name="connsiteY4" fmla="*/ 4082159 h 7157147"/>
              <a:gd name="connsiteX5" fmla="*/ 898774 w 6735322"/>
              <a:gd name="connsiteY5" fmla="*/ 420244 h 7157147"/>
              <a:gd name="connsiteX6" fmla="*/ 1534287 w 6735322"/>
              <a:gd name="connsiteY6" fmla="*/ 6720799 h 7157147"/>
              <a:gd name="connsiteX7" fmla="*/ 263261 w 6735322"/>
              <a:gd name="connsiteY7" fmla="*/ 6720799 h 7157147"/>
              <a:gd name="connsiteX8" fmla="*/ 263261 w 6735322"/>
              <a:gd name="connsiteY8" fmla="*/ 5449684 h 7157147"/>
              <a:gd name="connsiteX9" fmla="*/ 2010871 w 6735322"/>
              <a:gd name="connsiteY9" fmla="*/ 3701953 h 7157147"/>
              <a:gd name="connsiteX10" fmla="*/ 263261 w 6735322"/>
              <a:gd name="connsiteY10" fmla="*/ 1954637 h 7157147"/>
              <a:gd name="connsiteX11" fmla="*/ 263261 w 6735322"/>
              <a:gd name="connsiteY11" fmla="*/ 683522 h 7157147"/>
              <a:gd name="connsiteX12" fmla="*/ 898774 w 6735322"/>
              <a:gd name="connsiteY12" fmla="*/ 420244 h 7157147"/>
              <a:gd name="connsiteX13" fmla="*/ 5464442 w 6735322"/>
              <a:gd name="connsiteY13" fmla="*/ 248346 h 7157147"/>
              <a:gd name="connsiteX14" fmla="*/ 6735322 w 6735322"/>
              <a:gd name="connsiteY14" fmla="*/ 1519226 h 7157147"/>
              <a:gd name="connsiteX15" fmla="*/ 4932802 w 6735322"/>
              <a:gd name="connsiteY15" fmla="*/ 3321746 h 7157147"/>
              <a:gd name="connsiteX16" fmla="*/ 3661922 w 6735322"/>
              <a:gd name="connsiteY16" fmla="*/ 2050866 h 7157147"/>
              <a:gd name="connsiteX17" fmla="*/ 5464442 w 6735322"/>
              <a:gd name="connsiteY17" fmla="*/ 248346 h 7157147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435176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263261 w 6735322"/>
              <a:gd name="connsiteY10" fmla="*/ 1706291 h 6908801"/>
              <a:gd name="connsiteX11" fmla="*/ 263261 w 6735322"/>
              <a:gd name="connsiteY11" fmla="*/ 435176 h 6908801"/>
              <a:gd name="connsiteX12" fmla="*/ 5464442 w 6735322"/>
              <a:gd name="connsiteY12" fmla="*/ 0 h 6908801"/>
              <a:gd name="connsiteX13" fmla="*/ 6735322 w 6735322"/>
              <a:gd name="connsiteY13" fmla="*/ 1270880 h 6908801"/>
              <a:gd name="connsiteX14" fmla="*/ 4932802 w 6735322"/>
              <a:gd name="connsiteY14" fmla="*/ 3073400 h 6908801"/>
              <a:gd name="connsiteX15" fmla="*/ 3661922 w 6735322"/>
              <a:gd name="connsiteY15" fmla="*/ 1802520 h 6908801"/>
              <a:gd name="connsiteX16" fmla="*/ 5464442 w 6735322"/>
              <a:gd name="connsiteY16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435176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263261 w 6735322"/>
              <a:gd name="connsiteY10" fmla="*/ 435176 h 6908801"/>
              <a:gd name="connsiteX11" fmla="*/ 5464442 w 6735322"/>
              <a:gd name="connsiteY11" fmla="*/ 0 h 6908801"/>
              <a:gd name="connsiteX12" fmla="*/ 6735322 w 6735322"/>
              <a:gd name="connsiteY12" fmla="*/ 1270880 h 6908801"/>
              <a:gd name="connsiteX13" fmla="*/ 4932802 w 6735322"/>
              <a:gd name="connsiteY13" fmla="*/ 3073400 h 6908801"/>
              <a:gd name="connsiteX14" fmla="*/ 3661922 w 6735322"/>
              <a:gd name="connsiteY14" fmla="*/ 1802520 h 6908801"/>
              <a:gd name="connsiteX15" fmla="*/ 5464442 w 6735322"/>
              <a:gd name="connsiteY15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010871 w 6735322"/>
              <a:gd name="connsiteY5" fmla="*/ 3453607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5464442 w 6735322"/>
              <a:gd name="connsiteY10" fmla="*/ 0 h 6908801"/>
              <a:gd name="connsiteX11" fmla="*/ 6735322 w 6735322"/>
              <a:gd name="connsiteY11" fmla="*/ 1270880 h 6908801"/>
              <a:gd name="connsiteX12" fmla="*/ 4932802 w 6735322"/>
              <a:gd name="connsiteY12" fmla="*/ 3073400 h 6908801"/>
              <a:gd name="connsiteX13" fmla="*/ 3661922 w 6735322"/>
              <a:gd name="connsiteY13" fmla="*/ 1802520 h 6908801"/>
              <a:gd name="connsiteX14" fmla="*/ 5464442 w 6735322"/>
              <a:gd name="connsiteY14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5201338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5464442 w 6735322"/>
              <a:gd name="connsiteY9" fmla="*/ 0 h 6908801"/>
              <a:gd name="connsiteX10" fmla="*/ 6735322 w 6735322"/>
              <a:gd name="connsiteY10" fmla="*/ 1270880 h 6908801"/>
              <a:gd name="connsiteX11" fmla="*/ 4932802 w 6735322"/>
              <a:gd name="connsiteY11" fmla="*/ 3073400 h 6908801"/>
              <a:gd name="connsiteX12" fmla="*/ 3661922 w 6735322"/>
              <a:gd name="connsiteY12" fmla="*/ 1802520 h 6908801"/>
              <a:gd name="connsiteX13" fmla="*/ 5464442 w 6735322"/>
              <a:gd name="connsiteY13" fmla="*/ 0 h 6908801"/>
              <a:gd name="connsiteX0" fmla="*/ 4669541 w 6472061"/>
              <a:gd name="connsiteY0" fmla="*/ 3833813 h 6908801"/>
              <a:gd name="connsiteX1" fmla="*/ 6472061 w 6472061"/>
              <a:gd name="connsiteY1" fmla="*/ 5637264 h 6908801"/>
              <a:gd name="connsiteX2" fmla="*/ 5201181 w 6472061"/>
              <a:gd name="connsiteY2" fmla="*/ 6908801 h 6908801"/>
              <a:gd name="connsiteX3" fmla="*/ 3398661 w 6472061"/>
              <a:gd name="connsiteY3" fmla="*/ 5105350 h 6908801"/>
              <a:gd name="connsiteX4" fmla="*/ 4669541 w 6472061"/>
              <a:gd name="connsiteY4" fmla="*/ 3833813 h 6908801"/>
              <a:gd name="connsiteX5" fmla="*/ 0 w 6472061"/>
              <a:gd name="connsiteY5" fmla="*/ 6472453 h 6908801"/>
              <a:gd name="connsiteX6" fmla="*/ 1271026 w 6472061"/>
              <a:gd name="connsiteY6" fmla="*/ 6472453 h 6908801"/>
              <a:gd name="connsiteX7" fmla="*/ 0 w 6472061"/>
              <a:gd name="connsiteY7" fmla="*/ 6472453 h 6908801"/>
              <a:gd name="connsiteX8" fmla="*/ 5201181 w 6472061"/>
              <a:gd name="connsiteY8" fmla="*/ 0 h 6908801"/>
              <a:gd name="connsiteX9" fmla="*/ 6472061 w 6472061"/>
              <a:gd name="connsiteY9" fmla="*/ 1270880 h 6908801"/>
              <a:gd name="connsiteX10" fmla="*/ 4669541 w 6472061"/>
              <a:gd name="connsiteY10" fmla="*/ 3073400 h 6908801"/>
              <a:gd name="connsiteX11" fmla="*/ 3398661 w 6472061"/>
              <a:gd name="connsiteY11" fmla="*/ 1802520 h 6908801"/>
              <a:gd name="connsiteX12" fmla="*/ 5201181 w 6472061"/>
              <a:gd name="connsiteY12" fmla="*/ 0 h 6908801"/>
              <a:gd name="connsiteX0" fmla="*/ 1270880 w 3073400"/>
              <a:gd name="connsiteY0" fmla="*/ 3833813 h 6908801"/>
              <a:gd name="connsiteX1" fmla="*/ 3073400 w 3073400"/>
              <a:gd name="connsiteY1" fmla="*/ 5637264 h 6908801"/>
              <a:gd name="connsiteX2" fmla="*/ 1802520 w 3073400"/>
              <a:gd name="connsiteY2" fmla="*/ 6908801 h 6908801"/>
              <a:gd name="connsiteX3" fmla="*/ 0 w 3073400"/>
              <a:gd name="connsiteY3" fmla="*/ 5105350 h 6908801"/>
              <a:gd name="connsiteX4" fmla="*/ 1270880 w 3073400"/>
              <a:gd name="connsiteY4" fmla="*/ 3833813 h 6908801"/>
              <a:gd name="connsiteX5" fmla="*/ 1802520 w 3073400"/>
              <a:gd name="connsiteY5" fmla="*/ 0 h 6908801"/>
              <a:gd name="connsiteX6" fmla="*/ 3073400 w 3073400"/>
              <a:gd name="connsiteY6" fmla="*/ 1270880 h 6908801"/>
              <a:gd name="connsiteX7" fmla="*/ 1270880 w 3073400"/>
              <a:gd name="connsiteY7" fmla="*/ 3073400 h 6908801"/>
              <a:gd name="connsiteX8" fmla="*/ 0 w 3073400"/>
              <a:gd name="connsiteY8" fmla="*/ 1802520 h 6908801"/>
              <a:gd name="connsiteX9" fmla="*/ 1802520 w 3073400"/>
              <a:gd name="connsiteY9" fmla="*/ 0 h 6908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073400" h="6908801">
                <a:moveTo>
                  <a:pt x="1270880" y="3833813"/>
                </a:moveTo>
                <a:lnTo>
                  <a:pt x="3073400" y="5637264"/>
                </a:lnTo>
                <a:lnTo>
                  <a:pt x="1802520" y="6908801"/>
                </a:lnTo>
                <a:lnTo>
                  <a:pt x="0" y="5105350"/>
                </a:lnTo>
                <a:lnTo>
                  <a:pt x="1270880" y="3833813"/>
                </a:lnTo>
                <a:close/>
                <a:moveTo>
                  <a:pt x="1802520" y="0"/>
                </a:moveTo>
                <a:lnTo>
                  <a:pt x="3073400" y="1270880"/>
                </a:lnTo>
                <a:lnTo>
                  <a:pt x="1270880" y="3073400"/>
                </a:lnTo>
                <a:lnTo>
                  <a:pt x="0" y="1802520"/>
                </a:lnTo>
                <a:lnTo>
                  <a:pt x="1802520" y="0"/>
                </a:lnTo>
                <a:close/>
              </a:path>
            </a:pathLst>
          </a:custGeom>
          <a:solidFill>
            <a:srgbClr val="66667E"/>
          </a:solidFill>
        </p:spPr>
        <p:txBody>
          <a:bodyPr wrap="square" lIns="0" tIns="1440000" rIns="1080000" anchor="t" anchorCtr="0">
            <a:noAutofit/>
          </a:bodyPr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Please </a:t>
            </a:r>
            <a:br>
              <a:rPr lang="en-US" noProof="0"/>
            </a:br>
            <a:r>
              <a:rPr lang="en-US" noProof="0"/>
              <a:t>insert second </a:t>
            </a:r>
            <a:br>
              <a:rPr lang="en-US" noProof="0"/>
            </a:br>
            <a:r>
              <a:rPr lang="en-US" noProof="0"/>
              <a:t>X picture here</a:t>
            </a:r>
          </a:p>
        </p:txBody>
      </p:sp>
      <p:sp>
        <p:nvSpPr>
          <p:cNvPr id="7" name="Title" descr="Headline of the presentation">
            <a:extLst>
              <a:ext uri="{FF2B5EF4-FFF2-40B4-BE49-F238E27FC236}">
                <a16:creationId xmlns:a16="http://schemas.microsoft.com/office/drawing/2014/main" id="{DE52BDDE-0225-180A-4880-C972B99F29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7302365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8" name="Subhead" descr="Subheadline of the presentation">
            <a:extLst>
              <a:ext uri="{FF2B5EF4-FFF2-40B4-BE49-F238E27FC236}">
                <a16:creationId xmlns:a16="http://schemas.microsoft.com/office/drawing/2014/main" id="{71223FEB-E93C-0C87-EE58-A20FE1A6C75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7301602" cy="804655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16 </a:t>
            </a:r>
            <a:r>
              <a:rPr lang="en-US" err="1"/>
              <a:t>pt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9893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  <p15:guide id="8" pos="4251">
          <p15:clr>
            <a:srgbClr val="65CEFF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Deep Blue 80pt (X 3 images)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X picture first">
            <a:extLst>
              <a:ext uri="{FF2B5EF4-FFF2-40B4-BE49-F238E27FC236}">
                <a16:creationId xmlns:a16="http://schemas.microsoft.com/office/drawing/2014/main" id="{684D687A-C9CB-4382-BA6D-0EA40F650DF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black">
          <a:xfrm>
            <a:off x="6394891" y="-1185414"/>
            <a:ext cx="4552510" cy="6563522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15" fmla="*/ 3661922 w 6735322"/>
              <a:gd name="connsiteY15" fmla="*/ 1630622 h 6736903"/>
              <a:gd name="connsiteX16" fmla="*/ 6735322 w 6735322"/>
              <a:gd name="connsiteY16" fmla="*/ 1098982 h 6736903"/>
              <a:gd name="connsiteX17" fmla="*/ 4932802 w 6735322"/>
              <a:gd name="connsiteY17" fmla="*/ 2901502 h 6736903"/>
              <a:gd name="connsiteX18" fmla="*/ 3661922 w 6735322"/>
              <a:gd name="connsiteY18" fmla="*/ 1630622 h 6736903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15" fmla="*/ 3661922 w 6735322"/>
              <a:gd name="connsiteY15" fmla="*/ 1630622 h 6736903"/>
              <a:gd name="connsiteX16" fmla="*/ 4932802 w 6735322"/>
              <a:gd name="connsiteY16" fmla="*/ 2901502 h 6736903"/>
              <a:gd name="connsiteX17" fmla="*/ 3661922 w 6735322"/>
              <a:gd name="connsiteY17" fmla="*/ 1630622 h 6736903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0" fmla="*/ 3661922 w 6735322"/>
              <a:gd name="connsiteY0" fmla="*/ 4933452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898774 w 6735322"/>
              <a:gd name="connsiteY4" fmla="*/ 0 h 6736903"/>
              <a:gd name="connsiteX5" fmla="*/ 1534287 w 6735322"/>
              <a:gd name="connsiteY5" fmla="*/ 263278 h 6736903"/>
              <a:gd name="connsiteX6" fmla="*/ 4552510 w 6735322"/>
              <a:gd name="connsiteY6" fmla="*/ 3281709 h 6736903"/>
              <a:gd name="connsiteX7" fmla="*/ 1534287 w 6735322"/>
              <a:gd name="connsiteY7" fmla="*/ 6300555 h 6736903"/>
              <a:gd name="connsiteX8" fmla="*/ 263261 w 6735322"/>
              <a:gd name="connsiteY8" fmla="*/ 6300555 h 6736903"/>
              <a:gd name="connsiteX9" fmla="*/ 263261 w 6735322"/>
              <a:gd name="connsiteY9" fmla="*/ 5029440 h 6736903"/>
              <a:gd name="connsiteX10" fmla="*/ 2010871 w 6735322"/>
              <a:gd name="connsiteY10" fmla="*/ 3281709 h 6736903"/>
              <a:gd name="connsiteX11" fmla="*/ 263261 w 6735322"/>
              <a:gd name="connsiteY11" fmla="*/ 1534393 h 6736903"/>
              <a:gd name="connsiteX12" fmla="*/ 263261 w 6735322"/>
              <a:gd name="connsiteY12" fmla="*/ 263278 h 6736903"/>
              <a:gd name="connsiteX13" fmla="*/ 898774 w 6735322"/>
              <a:gd name="connsiteY13" fmla="*/ 0 h 6736903"/>
              <a:gd name="connsiteX0" fmla="*/ 3661922 w 5464442"/>
              <a:gd name="connsiteY0" fmla="*/ 4933452 h 6736903"/>
              <a:gd name="connsiteX1" fmla="*/ 5464442 w 5464442"/>
              <a:gd name="connsiteY1" fmla="*/ 6736903 h 6736903"/>
              <a:gd name="connsiteX2" fmla="*/ 3661922 w 5464442"/>
              <a:gd name="connsiteY2" fmla="*/ 4933452 h 6736903"/>
              <a:gd name="connsiteX3" fmla="*/ 898774 w 5464442"/>
              <a:gd name="connsiteY3" fmla="*/ 0 h 6736903"/>
              <a:gd name="connsiteX4" fmla="*/ 1534287 w 5464442"/>
              <a:gd name="connsiteY4" fmla="*/ 263278 h 6736903"/>
              <a:gd name="connsiteX5" fmla="*/ 4552510 w 5464442"/>
              <a:gd name="connsiteY5" fmla="*/ 3281709 h 6736903"/>
              <a:gd name="connsiteX6" fmla="*/ 1534287 w 5464442"/>
              <a:gd name="connsiteY6" fmla="*/ 6300555 h 6736903"/>
              <a:gd name="connsiteX7" fmla="*/ 263261 w 5464442"/>
              <a:gd name="connsiteY7" fmla="*/ 6300555 h 6736903"/>
              <a:gd name="connsiteX8" fmla="*/ 263261 w 5464442"/>
              <a:gd name="connsiteY8" fmla="*/ 5029440 h 6736903"/>
              <a:gd name="connsiteX9" fmla="*/ 2010871 w 5464442"/>
              <a:gd name="connsiteY9" fmla="*/ 3281709 h 6736903"/>
              <a:gd name="connsiteX10" fmla="*/ 263261 w 5464442"/>
              <a:gd name="connsiteY10" fmla="*/ 1534393 h 6736903"/>
              <a:gd name="connsiteX11" fmla="*/ 263261 w 5464442"/>
              <a:gd name="connsiteY11" fmla="*/ 263278 h 6736903"/>
              <a:gd name="connsiteX12" fmla="*/ 898774 w 5464442"/>
              <a:gd name="connsiteY12" fmla="*/ 0 h 6736903"/>
              <a:gd name="connsiteX0" fmla="*/ 898774 w 4552510"/>
              <a:gd name="connsiteY0" fmla="*/ 0 h 6563522"/>
              <a:gd name="connsiteX1" fmla="*/ 1534287 w 4552510"/>
              <a:gd name="connsiteY1" fmla="*/ 263278 h 6563522"/>
              <a:gd name="connsiteX2" fmla="*/ 4552510 w 4552510"/>
              <a:gd name="connsiteY2" fmla="*/ 3281709 h 6563522"/>
              <a:gd name="connsiteX3" fmla="*/ 1534287 w 4552510"/>
              <a:gd name="connsiteY3" fmla="*/ 6300555 h 6563522"/>
              <a:gd name="connsiteX4" fmla="*/ 263261 w 4552510"/>
              <a:gd name="connsiteY4" fmla="*/ 6300555 h 6563522"/>
              <a:gd name="connsiteX5" fmla="*/ 263261 w 4552510"/>
              <a:gd name="connsiteY5" fmla="*/ 5029440 h 6563522"/>
              <a:gd name="connsiteX6" fmla="*/ 2010871 w 4552510"/>
              <a:gd name="connsiteY6" fmla="*/ 3281709 h 6563522"/>
              <a:gd name="connsiteX7" fmla="*/ 263261 w 4552510"/>
              <a:gd name="connsiteY7" fmla="*/ 1534393 h 6563522"/>
              <a:gd name="connsiteX8" fmla="*/ 263261 w 4552510"/>
              <a:gd name="connsiteY8" fmla="*/ 263278 h 6563522"/>
              <a:gd name="connsiteX9" fmla="*/ 898774 w 4552510"/>
              <a:gd name="connsiteY9" fmla="*/ 0 h 6563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52510" h="6563522">
                <a:moveTo>
                  <a:pt x="898774" y="0"/>
                </a:moveTo>
                <a:cubicBezTo>
                  <a:pt x="1128777" y="0"/>
                  <a:pt x="1358781" y="87759"/>
                  <a:pt x="1534287" y="263278"/>
                </a:cubicBezTo>
                <a:lnTo>
                  <a:pt x="4552510" y="3281709"/>
                </a:lnTo>
                <a:lnTo>
                  <a:pt x="1534287" y="6300555"/>
                </a:lnTo>
                <a:cubicBezTo>
                  <a:pt x="1183274" y="6651178"/>
                  <a:pt x="614275" y="6651178"/>
                  <a:pt x="263261" y="6300555"/>
                </a:cubicBezTo>
                <a:cubicBezTo>
                  <a:pt x="-87753" y="5949516"/>
                  <a:pt x="-87753" y="5380478"/>
                  <a:pt x="263261" y="5029440"/>
                </a:cubicBezTo>
                <a:lnTo>
                  <a:pt x="2010871" y="3281709"/>
                </a:lnTo>
                <a:lnTo>
                  <a:pt x="263261" y="1534393"/>
                </a:lnTo>
                <a:cubicBezTo>
                  <a:pt x="-87753" y="1183355"/>
                  <a:pt x="-87753" y="614317"/>
                  <a:pt x="263261" y="263278"/>
                </a:cubicBezTo>
                <a:cubicBezTo>
                  <a:pt x="438768" y="87759"/>
                  <a:pt x="668771" y="0"/>
                  <a:pt x="898774" y="0"/>
                </a:cubicBezTo>
                <a:close/>
              </a:path>
            </a:pathLst>
          </a:custGeom>
          <a:solidFill>
            <a:srgbClr val="E5E5E9"/>
          </a:solidFill>
        </p:spPr>
        <p:txBody>
          <a:bodyPr wrap="square" lIns="1296000" tIns="1270800" rIns="0" anchor="t" anchorCtr="0">
            <a:noAutofit/>
          </a:bodyPr>
          <a:lstStyle>
            <a:lvl1pPr algn="l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Please </a:t>
            </a:r>
            <a:br>
              <a:rPr lang="en-US" noProof="0"/>
            </a:br>
            <a:r>
              <a:rPr lang="en-US" noProof="0"/>
              <a:t>insert first </a:t>
            </a:r>
            <a:br>
              <a:rPr lang="en-US" noProof="0"/>
            </a:br>
            <a:r>
              <a:rPr lang="en-US" noProof="0"/>
              <a:t>X picture here</a:t>
            </a:r>
          </a:p>
        </p:txBody>
      </p:sp>
      <p:sp>
        <p:nvSpPr>
          <p:cNvPr id="12" name="X picture second">
            <a:extLst>
              <a:ext uri="{FF2B5EF4-FFF2-40B4-BE49-F238E27FC236}">
                <a16:creationId xmlns:a16="http://schemas.microsoft.com/office/drawing/2014/main" id="{6DF04BE6-2F28-4442-9F47-31C6F1C81B8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black">
          <a:xfrm>
            <a:off x="10056814" y="-1357312"/>
            <a:ext cx="3073400" cy="3073400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898774 w 6735322"/>
              <a:gd name="connsiteY5" fmla="*/ 171898 h 6908801"/>
              <a:gd name="connsiteX6" fmla="*/ 1534287 w 6735322"/>
              <a:gd name="connsiteY6" fmla="*/ 435176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18" fmla="*/ 5464442 w 6735322"/>
              <a:gd name="connsiteY18" fmla="*/ 0 h 6908801"/>
              <a:gd name="connsiteX0" fmla="*/ 4932802 w 6735322"/>
              <a:gd name="connsiteY0" fmla="*/ 4082159 h 7157147"/>
              <a:gd name="connsiteX1" fmla="*/ 6735322 w 6735322"/>
              <a:gd name="connsiteY1" fmla="*/ 5885610 h 7157147"/>
              <a:gd name="connsiteX2" fmla="*/ 5464442 w 6735322"/>
              <a:gd name="connsiteY2" fmla="*/ 7157147 h 7157147"/>
              <a:gd name="connsiteX3" fmla="*/ 3661922 w 6735322"/>
              <a:gd name="connsiteY3" fmla="*/ 5353696 h 7157147"/>
              <a:gd name="connsiteX4" fmla="*/ 4932802 w 6735322"/>
              <a:gd name="connsiteY4" fmla="*/ 4082159 h 7157147"/>
              <a:gd name="connsiteX5" fmla="*/ 898774 w 6735322"/>
              <a:gd name="connsiteY5" fmla="*/ 420244 h 7157147"/>
              <a:gd name="connsiteX6" fmla="*/ 1534287 w 6735322"/>
              <a:gd name="connsiteY6" fmla="*/ 6720799 h 7157147"/>
              <a:gd name="connsiteX7" fmla="*/ 263261 w 6735322"/>
              <a:gd name="connsiteY7" fmla="*/ 6720799 h 7157147"/>
              <a:gd name="connsiteX8" fmla="*/ 263261 w 6735322"/>
              <a:gd name="connsiteY8" fmla="*/ 5449684 h 7157147"/>
              <a:gd name="connsiteX9" fmla="*/ 2010871 w 6735322"/>
              <a:gd name="connsiteY9" fmla="*/ 3701953 h 7157147"/>
              <a:gd name="connsiteX10" fmla="*/ 263261 w 6735322"/>
              <a:gd name="connsiteY10" fmla="*/ 1954637 h 7157147"/>
              <a:gd name="connsiteX11" fmla="*/ 263261 w 6735322"/>
              <a:gd name="connsiteY11" fmla="*/ 683522 h 7157147"/>
              <a:gd name="connsiteX12" fmla="*/ 898774 w 6735322"/>
              <a:gd name="connsiteY12" fmla="*/ 420244 h 7157147"/>
              <a:gd name="connsiteX13" fmla="*/ 5464442 w 6735322"/>
              <a:gd name="connsiteY13" fmla="*/ 248346 h 7157147"/>
              <a:gd name="connsiteX14" fmla="*/ 6735322 w 6735322"/>
              <a:gd name="connsiteY14" fmla="*/ 1519226 h 7157147"/>
              <a:gd name="connsiteX15" fmla="*/ 4932802 w 6735322"/>
              <a:gd name="connsiteY15" fmla="*/ 3321746 h 7157147"/>
              <a:gd name="connsiteX16" fmla="*/ 3661922 w 6735322"/>
              <a:gd name="connsiteY16" fmla="*/ 2050866 h 7157147"/>
              <a:gd name="connsiteX17" fmla="*/ 5464442 w 6735322"/>
              <a:gd name="connsiteY17" fmla="*/ 248346 h 7157147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435176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263261 w 6735322"/>
              <a:gd name="connsiteY10" fmla="*/ 1706291 h 6908801"/>
              <a:gd name="connsiteX11" fmla="*/ 263261 w 6735322"/>
              <a:gd name="connsiteY11" fmla="*/ 435176 h 6908801"/>
              <a:gd name="connsiteX12" fmla="*/ 5464442 w 6735322"/>
              <a:gd name="connsiteY12" fmla="*/ 0 h 6908801"/>
              <a:gd name="connsiteX13" fmla="*/ 6735322 w 6735322"/>
              <a:gd name="connsiteY13" fmla="*/ 1270880 h 6908801"/>
              <a:gd name="connsiteX14" fmla="*/ 4932802 w 6735322"/>
              <a:gd name="connsiteY14" fmla="*/ 3073400 h 6908801"/>
              <a:gd name="connsiteX15" fmla="*/ 3661922 w 6735322"/>
              <a:gd name="connsiteY15" fmla="*/ 1802520 h 6908801"/>
              <a:gd name="connsiteX16" fmla="*/ 5464442 w 6735322"/>
              <a:gd name="connsiteY16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435176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263261 w 6735322"/>
              <a:gd name="connsiteY10" fmla="*/ 435176 h 6908801"/>
              <a:gd name="connsiteX11" fmla="*/ 5464442 w 6735322"/>
              <a:gd name="connsiteY11" fmla="*/ 0 h 6908801"/>
              <a:gd name="connsiteX12" fmla="*/ 6735322 w 6735322"/>
              <a:gd name="connsiteY12" fmla="*/ 1270880 h 6908801"/>
              <a:gd name="connsiteX13" fmla="*/ 4932802 w 6735322"/>
              <a:gd name="connsiteY13" fmla="*/ 3073400 h 6908801"/>
              <a:gd name="connsiteX14" fmla="*/ 3661922 w 6735322"/>
              <a:gd name="connsiteY14" fmla="*/ 1802520 h 6908801"/>
              <a:gd name="connsiteX15" fmla="*/ 5464442 w 6735322"/>
              <a:gd name="connsiteY15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010871 w 6735322"/>
              <a:gd name="connsiteY5" fmla="*/ 3453607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5464442 w 6735322"/>
              <a:gd name="connsiteY10" fmla="*/ 0 h 6908801"/>
              <a:gd name="connsiteX11" fmla="*/ 6735322 w 6735322"/>
              <a:gd name="connsiteY11" fmla="*/ 1270880 h 6908801"/>
              <a:gd name="connsiteX12" fmla="*/ 4932802 w 6735322"/>
              <a:gd name="connsiteY12" fmla="*/ 3073400 h 6908801"/>
              <a:gd name="connsiteX13" fmla="*/ 3661922 w 6735322"/>
              <a:gd name="connsiteY13" fmla="*/ 1802520 h 6908801"/>
              <a:gd name="connsiteX14" fmla="*/ 5464442 w 6735322"/>
              <a:gd name="connsiteY14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5201338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5464442 w 6735322"/>
              <a:gd name="connsiteY9" fmla="*/ 0 h 6908801"/>
              <a:gd name="connsiteX10" fmla="*/ 6735322 w 6735322"/>
              <a:gd name="connsiteY10" fmla="*/ 1270880 h 6908801"/>
              <a:gd name="connsiteX11" fmla="*/ 4932802 w 6735322"/>
              <a:gd name="connsiteY11" fmla="*/ 3073400 h 6908801"/>
              <a:gd name="connsiteX12" fmla="*/ 3661922 w 6735322"/>
              <a:gd name="connsiteY12" fmla="*/ 1802520 h 6908801"/>
              <a:gd name="connsiteX13" fmla="*/ 5464442 w 6735322"/>
              <a:gd name="connsiteY13" fmla="*/ 0 h 6908801"/>
              <a:gd name="connsiteX0" fmla="*/ 4669541 w 6472061"/>
              <a:gd name="connsiteY0" fmla="*/ 3833813 h 6908801"/>
              <a:gd name="connsiteX1" fmla="*/ 6472061 w 6472061"/>
              <a:gd name="connsiteY1" fmla="*/ 5637264 h 6908801"/>
              <a:gd name="connsiteX2" fmla="*/ 5201181 w 6472061"/>
              <a:gd name="connsiteY2" fmla="*/ 6908801 h 6908801"/>
              <a:gd name="connsiteX3" fmla="*/ 3398661 w 6472061"/>
              <a:gd name="connsiteY3" fmla="*/ 5105350 h 6908801"/>
              <a:gd name="connsiteX4" fmla="*/ 4669541 w 6472061"/>
              <a:gd name="connsiteY4" fmla="*/ 3833813 h 6908801"/>
              <a:gd name="connsiteX5" fmla="*/ 0 w 6472061"/>
              <a:gd name="connsiteY5" fmla="*/ 6472453 h 6908801"/>
              <a:gd name="connsiteX6" fmla="*/ 1271026 w 6472061"/>
              <a:gd name="connsiteY6" fmla="*/ 6472453 h 6908801"/>
              <a:gd name="connsiteX7" fmla="*/ 0 w 6472061"/>
              <a:gd name="connsiteY7" fmla="*/ 6472453 h 6908801"/>
              <a:gd name="connsiteX8" fmla="*/ 5201181 w 6472061"/>
              <a:gd name="connsiteY8" fmla="*/ 0 h 6908801"/>
              <a:gd name="connsiteX9" fmla="*/ 6472061 w 6472061"/>
              <a:gd name="connsiteY9" fmla="*/ 1270880 h 6908801"/>
              <a:gd name="connsiteX10" fmla="*/ 4669541 w 6472061"/>
              <a:gd name="connsiteY10" fmla="*/ 3073400 h 6908801"/>
              <a:gd name="connsiteX11" fmla="*/ 3398661 w 6472061"/>
              <a:gd name="connsiteY11" fmla="*/ 1802520 h 6908801"/>
              <a:gd name="connsiteX12" fmla="*/ 5201181 w 6472061"/>
              <a:gd name="connsiteY12" fmla="*/ 0 h 6908801"/>
              <a:gd name="connsiteX0" fmla="*/ 1270880 w 3073400"/>
              <a:gd name="connsiteY0" fmla="*/ 3833813 h 6908801"/>
              <a:gd name="connsiteX1" fmla="*/ 3073400 w 3073400"/>
              <a:gd name="connsiteY1" fmla="*/ 5637264 h 6908801"/>
              <a:gd name="connsiteX2" fmla="*/ 1802520 w 3073400"/>
              <a:gd name="connsiteY2" fmla="*/ 6908801 h 6908801"/>
              <a:gd name="connsiteX3" fmla="*/ 0 w 3073400"/>
              <a:gd name="connsiteY3" fmla="*/ 5105350 h 6908801"/>
              <a:gd name="connsiteX4" fmla="*/ 1270880 w 3073400"/>
              <a:gd name="connsiteY4" fmla="*/ 3833813 h 6908801"/>
              <a:gd name="connsiteX5" fmla="*/ 1802520 w 3073400"/>
              <a:gd name="connsiteY5" fmla="*/ 0 h 6908801"/>
              <a:gd name="connsiteX6" fmla="*/ 3073400 w 3073400"/>
              <a:gd name="connsiteY6" fmla="*/ 1270880 h 6908801"/>
              <a:gd name="connsiteX7" fmla="*/ 1270880 w 3073400"/>
              <a:gd name="connsiteY7" fmla="*/ 3073400 h 6908801"/>
              <a:gd name="connsiteX8" fmla="*/ 0 w 3073400"/>
              <a:gd name="connsiteY8" fmla="*/ 1802520 h 6908801"/>
              <a:gd name="connsiteX9" fmla="*/ 1802520 w 3073400"/>
              <a:gd name="connsiteY9" fmla="*/ 0 h 6908801"/>
              <a:gd name="connsiteX0" fmla="*/ 1270880 w 3073400"/>
              <a:gd name="connsiteY0" fmla="*/ 3833813 h 6908801"/>
              <a:gd name="connsiteX1" fmla="*/ 1802520 w 3073400"/>
              <a:gd name="connsiteY1" fmla="*/ 6908801 h 6908801"/>
              <a:gd name="connsiteX2" fmla="*/ 0 w 3073400"/>
              <a:gd name="connsiteY2" fmla="*/ 5105350 h 6908801"/>
              <a:gd name="connsiteX3" fmla="*/ 1270880 w 3073400"/>
              <a:gd name="connsiteY3" fmla="*/ 3833813 h 6908801"/>
              <a:gd name="connsiteX4" fmla="*/ 1802520 w 3073400"/>
              <a:gd name="connsiteY4" fmla="*/ 0 h 6908801"/>
              <a:gd name="connsiteX5" fmla="*/ 3073400 w 3073400"/>
              <a:gd name="connsiteY5" fmla="*/ 1270880 h 6908801"/>
              <a:gd name="connsiteX6" fmla="*/ 1270880 w 3073400"/>
              <a:gd name="connsiteY6" fmla="*/ 3073400 h 6908801"/>
              <a:gd name="connsiteX7" fmla="*/ 0 w 3073400"/>
              <a:gd name="connsiteY7" fmla="*/ 1802520 h 6908801"/>
              <a:gd name="connsiteX8" fmla="*/ 1802520 w 3073400"/>
              <a:gd name="connsiteY8" fmla="*/ 0 h 6908801"/>
              <a:gd name="connsiteX0" fmla="*/ 1270880 w 3073400"/>
              <a:gd name="connsiteY0" fmla="*/ 3833813 h 5105350"/>
              <a:gd name="connsiteX1" fmla="*/ 0 w 3073400"/>
              <a:gd name="connsiteY1" fmla="*/ 5105350 h 5105350"/>
              <a:gd name="connsiteX2" fmla="*/ 1270880 w 3073400"/>
              <a:gd name="connsiteY2" fmla="*/ 3833813 h 5105350"/>
              <a:gd name="connsiteX3" fmla="*/ 1802520 w 3073400"/>
              <a:gd name="connsiteY3" fmla="*/ 0 h 5105350"/>
              <a:gd name="connsiteX4" fmla="*/ 3073400 w 3073400"/>
              <a:gd name="connsiteY4" fmla="*/ 1270880 h 5105350"/>
              <a:gd name="connsiteX5" fmla="*/ 1270880 w 3073400"/>
              <a:gd name="connsiteY5" fmla="*/ 3073400 h 5105350"/>
              <a:gd name="connsiteX6" fmla="*/ 0 w 3073400"/>
              <a:gd name="connsiteY6" fmla="*/ 1802520 h 5105350"/>
              <a:gd name="connsiteX7" fmla="*/ 1802520 w 3073400"/>
              <a:gd name="connsiteY7" fmla="*/ 0 h 5105350"/>
              <a:gd name="connsiteX0" fmla="*/ 1802520 w 3073400"/>
              <a:gd name="connsiteY0" fmla="*/ 0 h 3073400"/>
              <a:gd name="connsiteX1" fmla="*/ 3073400 w 3073400"/>
              <a:gd name="connsiteY1" fmla="*/ 1270880 h 3073400"/>
              <a:gd name="connsiteX2" fmla="*/ 1270880 w 3073400"/>
              <a:gd name="connsiteY2" fmla="*/ 3073400 h 3073400"/>
              <a:gd name="connsiteX3" fmla="*/ 0 w 3073400"/>
              <a:gd name="connsiteY3" fmla="*/ 1802520 h 3073400"/>
              <a:gd name="connsiteX4" fmla="*/ 1802520 w 3073400"/>
              <a:gd name="connsiteY4" fmla="*/ 0 h 307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73400" h="3073400">
                <a:moveTo>
                  <a:pt x="1802520" y="0"/>
                </a:moveTo>
                <a:lnTo>
                  <a:pt x="3073400" y="1270880"/>
                </a:lnTo>
                <a:lnTo>
                  <a:pt x="1270880" y="3073400"/>
                </a:lnTo>
                <a:lnTo>
                  <a:pt x="0" y="1802520"/>
                </a:lnTo>
                <a:lnTo>
                  <a:pt x="1802520" y="0"/>
                </a:lnTo>
                <a:close/>
              </a:path>
            </a:pathLst>
          </a:custGeom>
          <a:solidFill>
            <a:srgbClr val="9999A9"/>
          </a:solidFill>
        </p:spPr>
        <p:txBody>
          <a:bodyPr wrap="square" lIns="0" tIns="1440000" rIns="1080000" anchor="t" anchorCtr="0">
            <a:noAutofit/>
          </a:bodyPr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Please </a:t>
            </a:r>
            <a:br>
              <a:rPr lang="en-US" noProof="0"/>
            </a:br>
            <a:r>
              <a:rPr lang="en-US" noProof="0"/>
              <a:t>insert second </a:t>
            </a:r>
            <a:br>
              <a:rPr lang="en-US" noProof="0"/>
            </a:br>
            <a:r>
              <a:rPr lang="en-US" noProof="0"/>
              <a:t>X picture here</a:t>
            </a:r>
          </a:p>
        </p:txBody>
      </p:sp>
      <p:sp>
        <p:nvSpPr>
          <p:cNvPr id="13" name="X picture third">
            <a:extLst>
              <a:ext uri="{FF2B5EF4-FFF2-40B4-BE49-F238E27FC236}">
                <a16:creationId xmlns:a16="http://schemas.microsoft.com/office/drawing/2014/main" id="{31071B48-22DD-4993-9A0B-35B7656021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black">
          <a:xfrm>
            <a:off x="10056814" y="2476502"/>
            <a:ext cx="3073400" cy="3074988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898774 w 6735322"/>
              <a:gd name="connsiteY5" fmla="*/ 171898 h 6908801"/>
              <a:gd name="connsiteX6" fmla="*/ 1534287 w 6735322"/>
              <a:gd name="connsiteY6" fmla="*/ 435176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18" fmla="*/ 5464442 w 6735322"/>
              <a:gd name="connsiteY18" fmla="*/ 0 h 6908801"/>
              <a:gd name="connsiteX0" fmla="*/ 4932802 w 6735322"/>
              <a:gd name="connsiteY0" fmla="*/ 4082159 h 7157147"/>
              <a:gd name="connsiteX1" fmla="*/ 6735322 w 6735322"/>
              <a:gd name="connsiteY1" fmla="*/ 5885610 h 7157147"/>
              <a:gd name="connsiteX2" fmla="*/ 5464442 w 6735322"/>
              <a:gd name="connsiteY2" fmla="*/ 7157147 h 7157147"/>
              <a:gd name="connsiteX3" fmla="*/ 3661922 w 6735322"/>
              <a:gd name="connsiteY3" fmla="*/ 5353696 h 7157147"/>
              <a:gd name="connsiteX4" fmla="*/ 4932802 w 6735322"/>
              <a:gd name="connsiteY4" fmla="*/ 4082159 h 7157147"/>
              <a:gd name="connsiteX5" fmla="*/ 898774 w 6735322"/>
              <a:gd name="connsiteY5" fmla="*/ 420244 h 7157147"/>
              <a:gd name="connsiteX6" fmla="*/ 1534287 w 6735322"/>
              <a:gd name="connsiteY6" fmla="*/ 6720799 h 7157147"/>
              <a:gd name="connsiteX7" fmla="*/ 263261 w 6735322"/>
              <a:gd name="connsiteY7" fmla="*/ 6720799 h 7157147"/>
              <a:gd name="connsiteX8" fmla="*/ 263261 w 6735322"/>
              <a:gd name="connsiteY8" fmla="*/ 5449684 h 7157147"/>
              <a:gd name="connsiteX9" fmla="*/ 2010871 w 6735322"/>
              <a:gd name="connsiteY9" fmla="*/ 3701953 h 7157147"/>
              <a:gd name="connsiteX10" fmla="*/ 263261 w 6735322"/>
              <a:gd name="connsiteY10" fmla="*/ 1954637 h 7157147"/>
              <a:gd name="connsiteX11" fmla="*/ 263261 w 6735322"/>
              <a:gd name="connsiteY11" fmla="*/ 683522 h 7157147"/>
              <a:gd name="connsiteX12" fmla="*/ 898774 w 6735322"/>
              <a:gd name="connsiteY12" fmla="*/ 420244 h 7157147"/>
              <a:gd name="connsiteX13" fmla="*/ 5464442 w 6735322"/>
              <a:gd name="connsiteY13" fmla="*/ 248346 h 7157147"/>
              <a:gd name="connsiteX14" fmla="*/ 6735322 w 6735322"/>
              <a:gd name="connsiteY14" fmla="*/ 1519226 h 7157147"/>
              <a:gd name="connsiteX15" fmla="*/ 4932802 w 6735322"/>
              <a:gd name="connsiteY15" fmla="*/ 3321746 h 7157147"/>
              <a:gd name="connsiteX16" fmla="*/ 3661922 w 6735322"/>
              <a:gd name="connsiteY16" fmla="*/ 2050866 h 7157147"/>
              <a:gd name="connsiteX17" fmla="*/ 5464442 w 6735322"/>
              <a:gd name="connsiteY17" fmla="*/ 248346 h 7157147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435176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263261 w 6735322"/>
              <a:gd name="connsiteY10" fmla="*/ 1706291 h 6908801"/>
              <a:gd name="connsiteX11" fmla="*/ 263261 w 6735322"/>
              <a:gd name="connsiteY11" fmla="*/ 435176 h 6908801"/>
              <a:gd name="connsiteX12" fmla="*/ 5464442 w 6735322"/>
              <a:gd name="connsiteY12" fmla="*/ 0 h 6908801"/>
              <a:gd name="connsiteX13" fmla="*/ 6735322 w 6735322"/>
              <a:gd name="connsiteY13" fmla="*/ 1270880 h 6908801"/>
              <a:gd name="connsiteX14" fmla="*/ 4932802 w 6735322"/>
              <a:gd name="connsiteY14" fmla="*/ 3073400 h 6908801"/>
              <a:gd name="connsiteX15" fmla="*/ 3661922 w 6735322"/>
              <a:gd name="connsiteY15" fmla="*/ 1802520 h 6908801"/>
              <a:gd name="connsiteX16" fmla="*/ 5464442 w 6735322"/>
              <a:gd name="connsiteY16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435176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263261 w 6735322"/>
              <a:gd name="connsiteY10" fmla="*/ 435176 h 6908801"/>
              <a:gd name="connsiteX11" fmla="*/ 5464442 w 6735322"/>
              <a:gd name="connsiteY11" fmla="*/ 0 h 6908801"/>
              <a:gd name="connsiteX12" fmla="*/ 6735322 w 6735322"/>
              <a:gd name="connsiteY12" fmla="*/ 1270880 h 6908801"/>
              <a:gd name="connsiteX13" fmla="*/ 4932802 w 6735322"/>
              <a:gd name="connsiteY13" fmla="*/ 3073400 h 6908801"/>
              <a:gd name="connsiteX14" fmla="*/ 3661922 w 6735322"/>
              <a:gd name="connsiteY14" fmla="*/ 1802520 h 6908801"/>
              <a:gd name="connsiteX15" fmla="*/ 5464442 w 6735322"/>
              <a:gd name="connsiteY15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010871 w 6735322"/>
              <a:gd name="connsiteY5" fmla="*/ 3453607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5464442 w 6735322"/>
              <a:gd name="connsiteY10" fmla="*/ 0 h 6908801"/>
              <a:gd name="connsiteX11" fmla="*/ 6735322 w 6735322"/>
              <a:gd name="connsiteY11" fmla="*/ 1270880 h 6908801"/>
              <a:gd name="connsiteX12" fmla="*/ 4932802 w 6735322"/>
              <a:gd name="connsiteY12" fmla="*/ 3073400 h 6908801"/>
              <a:gd name="connsiteX13" fmla="*/ 3661922 w 6735322"/>
              <a:gd name="connsiteY13" fmla="*/ 1802520 h 6908801"/>
              <a:gd name="connsiteX14" fmla="*/ 5464442 w 6735322"/>
              <a:gd name="connsiteY14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5201338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5464442 w 6735322"/>
              <a:gd name="connsiteY9" fmla="*/ 0 h 6908801"/>
              <a:gd name="connsiteX10" fmla="*/ 6735322 w 6735322"/>
              <a:gd name="connsiteY10" fmla="*/ 1270880 h 6908801"/>
              <a:gd name="connsiteX11" fmla="*/ 4932802 w 6735322"/>
              <a:gd name="connsiteY11" fmla="*/ 3073400 h 6908801"/>
              <a:gd name="connsiteX12" fmla="*/ 3661922 w 6735322"/>
              <a:gd name="connsiteY12" fmla="*/ 1802520 h 6908801"/>
              <a:gd name="connsiteX13" fmla="*/ 5464442 w 6735322"/>
              <a:gd name="connsiteY13" fmla="*/ 0 h 6908801"/>
              <a:gd name="connsiteX0" fmla="*/ 4669541 w 6472061"/>
              <a:gd name="connsiteY0" fmla="*/ 3833813 h 6908801"/>
              <a:gd name="connsiteX1" fmla="*/ 6472061 w 6472061"/>
              <a:gd name="connsiteY1" fmla="*/ 5637264 h 6908801"/>
              <a:gd name="connsiteX2" fmla="*/ 5201181 w 6472061"/>
              <a:gd name="connsiteY2" fmla="*/ 6908801 h 6908801"/>
              <a:gd name="connsiteX3" fmla="*/ 3398661 w 6472061"/>
              <a:gd name="connsiteY3" fmla="*/ 5105350 h 6908801"/>
              <a:gd name="connsiteX4" fmla="*/ 4669541 w 6472061"/>
              <a:gd name="connsiteY4" fmla="*/ 3833813 h 6908801"/>
              <a:gd name="connsiteX5" fmla="*/ 0 w 6472061"/>
              <a:gd name="connsiteY5" fmla="*/ 6472453 h 6908801"/>
              <a:gd name="connsiteX6" fmla="*/ 1271026 w 6472061"/>
              <a:gd name="connsiteY6" fmla="*/ 6472453 h 6908801"/>
              <a:gd name="connsiteX7" fmla="*/ 0 w 6472061"/>
              <a:gd name="connsiteY7" fmla="*/ 6472453 h 6908801"/>
              <a:gd name="connsiteX8" fmla="*/ 5201181 w 6472061"/>
              <a:gd name="connsiteY8" fmla="*/ 0 h 6908801"/>
              <a:gd name="connsiteX9" fmla="*/ 6472061 w 6472061"/>
              <a:gd name="connsiteY9" fmla="*/ 1270880 h 6908801"/>
              <a:gd name="connsiteX10" fmla="*/ 4669541 w 6472061"/>
              <a:gd name="connsiteY10" fmla="*/ 3073400 h 6908801"/>
              <a:gd name="connsiteX11" fmla="*/ 3398661 w 6472061"/>
              <a:gd name="connsiteY11" fmla="*/ 1802520 h 6908801"/>
              <a:gd name="connsiteX12" fmla="*/ 5201181 w 6472061"/>
              <a:gd name="connsiteY12" fmla="*/ 0 h 6908801"/>
              <a:gd name="connsiteX0" fmla="*/ 1270880 w 3073400"/>
              <a:gd name="connsiteY0" fmla="*/ 3833813 h 6908801"/>
              <a:gd name="connsiteX1" fmla="*/ 3073400 w 3073400"/>
              <a:gd name="connsiteY1" fmla="*/ 5637264 h 6908801"/>
              <a:gd name="connsiteX2" fmla="*/ 1802520 w 3073400"/>
              <a:gd name="connsiteY2" fmla="*/ 6908801 h 6908801"/>
              <a:gd name="connsiteX3" fmla="*/ 0 w 3073400"/>
              <a:gd name="connsiteY3" fmla="*/ 5105350 h 6908801"/>
              <a:gd name="connsiteX4" fmla="*/ 1270880 w 3073400"/>
              <a:gd name="connsiteY4" fmla="*/ 3833813 h 6908801"/>
              <a:gd name="connsiteX5" fmla="*/ 1802520 w 3073400"/>
              <a:gd name="connsiteY5" fmla="*/ 0 h 6908801"/>
              <a:gd name="connsiteX6" fmla="*/ 3073400 w 3073400"/>
              <a:gd name="connsiteY6" fmla="*/ 1270880 h 6908801"/>
              <a:gd name="connsiteX7" fmla="*/ 1270880 w 3073400"/>
              <a:gd name="connsiteY7" fmla="*/ 3073400 h 6908801"/>
              <a:gd name="connsiteX8" fmla="*/ 0 w 3073400"/>
              <a:gd name="connsiteY8" fmla="*/ 1802520 h 6908801"/>
              <a:gd name="connsiteX9" fmla="*/ 1802520 w 3073400"/>
              <a:gd name="connsiteY9" fmla="*/ 0 h 6908801"/>
              <a:gd name="connsiteX0" fmla="*/ 1270880 w 3073400"/>
              <a:gd name="connsiteY0" fmla="*/ 3833813 h 6908801"/>
              <a:gd name="connsiteX1" fmla="*/ 3073400 w 3073400"/>
              <a:gd name="connsiteY1" fmla="*/ 5637264 h 6908801"/>
              <a:gd name="connsiteX2" fmla="*/ 1802520 w 3073400"/>
              <a:gd name="connsiteY2" fmla="*/ 6908801 h 6908801"/>
              <a:gd name="connsiteX3" fmla="*/ 0 w 3073400"/>
              <a:gd name="connsiteY3" fmla="*/ 5105350 h 6908801"/>
              <a:gd name="connsiteX4" fmla="*/ 1270880 w 3073400"/>
              <a:gd name="connsiteY4" fmla="*/ 3833813 h 6908801"/>
              <a:gd name="connsiteX5" fmla="*/ 1802520 w 3073400"/>
              <a:gd name="connsiteY5" fmla="*/ 0 h 6908801"/>
              <a:gd name="connsiteX6" fmla="*/ 1270880 w 3073400"/>
              <a:gd name="connsiteY6" fmla="*/ 3073400 h 6908801"/>
              <a:gd name="connsiteX7" fmla="*/ 0 w 3073400"/>
              <a:gd name="connsiteY7" fmla="*/ 1802520 h 6908801"/>
              <a:gd name="connsiteX8" fmla="*/ 1802520 w 3073400"/>
              <a:gd name="connsiteY8" fmla="*/ 0 h 6908801"/>
              <a:gd name="connsiteX0" fmla="*/ 1270880 w 3073400"/>
              <a:gd name="connsiteY0" fmla="*/ 2031293 h 5106281"/>
              <a:gd name="connsiteX1" fmla="*/ 3073400 w 3073400"/>
              <a:gd name="connsiteY1" fmla="*/ 3834744 h 5106281"/>
              <a:gd name="connsiteX2" fmla="*/ 1802520 w 3073400"/>
              <a:gd name="connsiteY2" fmla="*/ 5106281 h 5106281"/>
              <a:gd name="connsiteX3" fmla="*/ 0 w 3073400"/>
              <a:gd name="connsiteY3" fmla="*/ 3302830 h 5106281"/>
              <a:gd name="connsiteX4" fmla="*/ 1270880 w 3073400"/>
              <a:gd name="connsiteY4" fmla="*/ 2031293 h 5106281"/>
              <a:gd name="connsiteX5" fmla="*/ 0 w 3073400"/>
              <a:gd name="connsiteY5" fmla="*/ 0 h 5106281"/>
              <a:gd name="connsiteX6" fmla="*/ 1270880 w 3073400"/>
              <a:gd name="connsiteY6" fmla="*/ 1270880 h 5106281"/>
              <a:gd name="connsiteX7" fmla="*/ 0 w 3073400"/>
              <a:gd name="connsiteY7" fmla="*/ 0 h 5106281"/>
              <a:gd name="connsiteX0" fmla="*/ 1270880 w 3073400"/>
              <a:gd name="connsiteY0" fmla="*/ 0 h 3074988"/>
              <a:gd name="connsiteX1" fmla="*/ 3073400 w 3073400"/>
              <a:gd name="connsiteY1" fmla="*/ 1803451 h 3074988"/>
              <a:gd name="connsiteX2" fmla="*/ 1802520 w 3073400"/>
              <a:gd name="connsiteY2" fmla="*/ 3074988 h 3074988"/>
              <a:gd name="connsiteX3" fmla="*/ 0 w 3073400"/>
              <a:gd name="connsiteY3" fmla="*/ 1271537 h 3074988"/>
              <a:gd name="connsiteX4" fmla="*/ 1270880 w 3073400"/>
              <a:gd name="connsiteY4" fmla="*/ 0 h 3074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73400" h="3074988">
                <a:moveTo>
                  <a:pt x="1270880" y="0"/>
                </a:moveTo>
                <a:lnTo>
                  <a:pt x="3073400" y="1803451"/>
                </a:lnTo>
                <a:lnTo>
                  <a:pt x="1802520" y="3074988"/>
                </a:lnTo>
                <a:lnTo>
                  <a:pt x="0" y="1271537"/>
                </a:lnTo>
                <a:lnTo>
                  <a:pt x="1270880" y="0"/>
                </a:lnTo>
                <a:close/>
              </a:path>
            </a:pathLst>
          </a:custGeom>
          <a:solidFill>
            <a:srgbClr val="333353"/>
          </a:solidFill>
        </p:spPr>
        <p:txBody>
          <a:bodyPr wrap="square" lIns="0" tIns="792000" rIns="1080000" anchor="t" anchorCtr="0">
            <a:noAutofit/>
          </a:bodyPr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Please </a:t>
            </a:r>
            <a:br>
              <a:rPr lang="en-US" noProof="0"/>
            </a:br>
            <a:r>
              <a:rPr lang="en-US" noProof="0"/>
              <a:t>insert third </a:t>
            </a:r>
            <a:br>
              <a:rPr lang="en-US" noProof="0"/>
            </a:br>
            <a:r>
              <a:rPr lang="en-US" noProof="0"/>
              <a:t>X picture here</a:t>
            </a:r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Title" descr="Headline of the presentation">
            <a:extLst>
              <a:ext uri="{FF2B5EF4-FFF2-40B4-BE49-F238E27FC236}">
                <a16:creationId xmlns:a16="http://schemas.microsoft.com/office/drawing/2014/main" id="{EC3BB88F-E812-02A8-5D6B-AC5F4EFD84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6875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6" name="Subhead" descr="Subheadline of the presentation">
            <a:extLst>
              <a:ext uri="{FF2B5EF4-FFF2-40B4-BE49-F238E27FC236}">
                <a16:creationId xmlns:a16="http://schemas.microsoft.com/office/drawing/2014/main" id="{5216F79E-48E4-AB27-6070-20F189D6B17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05313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32 </a:t>
            </a:r>
            <a:r>
              <a:rPr lang="en-US" err="1"/>
              <a:t>pt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6813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  <p15:guide id="8" pos="4251">
          <p15:clr>
            <a:srgbClr val="65CEFF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60pt (X 3 images)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X picture first">
            <a:extLst>
              <a:ext uri="{FF2B5EF4-FFF2-40B4-BE49-F238E27FC236}">
                <a16:creationId xmlns:a16="http://schemas.microsoft.com/office/drawing/2014/main" id="{684D687A-C9CB-4382-BA6D-0EA40F650DF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black">
          <a:xfrm>
            <a:off x="6394891" y="-1185414"/>
            <a:ext cx="4552510" cy="6563522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15" fmla="*/ 3661922 w 6735322"/>
              <a:gd name="connsiteY15" fmla="*/ 1630622 h 6736903"/>
              <a:gd name="connsiteX16" fmla="*/ 6735322 w 6735322"/>
              <a:gd name="connsiteY16" fmla="*/ 1098982 h 6736903"/>
              <a:gd name="connsiteX17" fmla="*/ 4932802 w 6735322"/>
              <a:gd name="connsiteY17" fmla="*/ 2901502 h 6736903"/>
              <a:gd name="connsiteX18" fmla="*/ 3661922 w 6735322"/>
              <a:gd name="connsiteY18" fmla="*/ 1630622 h 6736903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15" fmla="*/ 3661922 w 6735322"/>
              <a:gd name="connsiteY15" fmla="*/ 1630622 h 6736903"/>
              <a:gd name="connsiteX16" fmla="*/ 4932802 w 6735322"/>
              <a:gd name="connsiteY16" fmla="*/ 2901502 h 6736903"/>
              <a:gd name="connsiteX17" fmla="*/ 3661922 w 6735322"/>
              <a:gd name="connsiteY17" fmla="*/ 1630622 h 6736903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0" fmla="*/ 3661922 w 6735322"/>
              <a:gd name="connsiteY0" fmla="*/ 4933452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898774 w 6735322"/>
              <a:gd name="connsiteY4" fmla="*/ 0 h 6736903"/>
              <a:gd name="connsiteX5" fmla="*/ 1534287 w 6735322"/>
              <a:gd name="connsiteY5" fmla="*/ 263278 h 6736903"/>
              <a:gd name="connsiteX6" fmla="*/ 4552510 w 6735322"/>
              <a:gd name="connsiteY6" fmla="*/ 3281709 h 6736903"/>
              <a:gd name="connsiteX7" fmla="*/ 1534287 w 6735322"/>
              <a:gd name="connsiteY7" fmla="*/ 6300555 h 6736903"/>
              <a:gd name="connsiteX8" fmla="*/ 263261 w 6735322"/>
              <a:gd name="connsiteY8" fmla="*/ 6300555 h 6736903"/>
              <a:gd name="connsiteX9" fmla="*/ 263261 w 6735322"/>
              <a:gd name="connsiteY9" fmla="*/ 5029440 h 6736903"/>
              <a:gd name="connsiteX10" fmla="*/ 2010871 w 6735322"/>
              <a:gd name="connsiteY10" fmla="*/ 3281709 h 6736903"/>
              <a:gd name="connsiteX11" fmla="*/ 263261 w 6735322"/>
              <a:gd name="connsiteY11" fmla="*/ 1534393 h 6736903"/>
              <a:gd name="connsiteX12" fmla="*/ 263261 w 6735322"/>
              <a:gd name="connsiteY12" fmla="*/ 263278 h 6736903"/>
              <a:gd name="connsiteX13" fmla="*/ 898774 w 6735322"/>
              <a:gd name="connsiteY13" fmla="*/ 0 h 6736903"/>
              <a:gd name="connsiteX0" fmla="*/ 3661922 w 5464442"/>
              <a:gd name="connsiteY0" fmla="*/ 4933452 h 6736903"/>
              <a:gd name="connsiteX1" fmla="*/ 5464442 w 5464442"/>
              <a:gd name="connsiteY1" fmla="*/ 6736903 h 6736903"/>
              <a:gd name="connsiteX2" fmla="*/ 3661922 w 5464442"/>
              <a:gd name="connsiteY2" fmla="*/ 4933452 h 6736903"/>
              <a:gd name="connsiteX3" fmla="*/ 898774 w 5464442"/>
              <a:gd name="connsiteY3" fmla="*/ 0 h 6736903"/>
              <a:gd name="connsiteX4" fmla="*/ 1534287 w 5464442"/>
              <a:gd name="connsiteY4" fmla="*/ 263278 h 6736903"/>
              <a:gd name="connsiteX5" fmla="*/ 4552510 w 5464442"/>
              <a:gd name="connsiteY5" fmla="*/ 3281709 h 6736903"/>
              <a:gd name="connsiteX6" fmla="*/ 1534287 w 5464442"/>
              <a:gd name="connsiteY6" fmla="*/ 6300555 h 6736903"/>
              <a:gd name="connsiteX7" fmla="*/ 263261 w 5464442"/>
              <a:gd name="connsiteY7" fmla="*/ 6300555 h 6736903"/>
              <a:gd name="connsiteX8" fmla="*/ 263261 w 5464442"/>
              <a:gd name="connsiteY8" fmla="*/ 5029440 h 6736903"/>
              <a:gd name="connsiteX9" fmla="*/ 2010871 w 5464442"/>
              <a:gd name="connsiteY9" fmla="*/ 3281709 h 6736903"/>
              <a:gd name="connsiteX10" fmla="*/ 263261 w 5464442"/>
              <a:gd name="connsiteY10" fmla="*/ 1534393 h 6736903"/>
              <a:gd name="connsiteX11" fmla="*/ 263261 w 5464442"/>
              <a:gd name="connsiteY11" fmla="*/ 263278 h 6736903"/>
              <a:gd name="connsiteX12" fmla="*/ 898774 w 5464442"/>
              <a:gd name="connsiteY12" fmla="*/ 0 h 6736903"/>
              <a:gd name="connsiteX0" fmla="*/ 898774 w 4552510"/>
              <a:gd name="connsiteY0" fmla="*/ 0 h 6563522"/>
              <a:gd name="connsiteX1" fmla="*/ 1534287 w 4552510"/>
              <a:gd name="connsiteY1" fmla="*/ 263278 h 6563522"/>
              <a:gd name="connsiteX2" fmla="*/ 4552510 w 4552510"/>
              <a:gd name="connsiteY2" fmla="*/ 3281709 h 6563522"/>
              <a:gd name="connsiteX3" fmla="*/ 1534287 w 4552510"/>
              <a:gd name="connsiteY3" fmla="*/ 6300555 h 6563522"/>
              <a:gd name="connsiteX4" fmla="*/ 263261 w 4552510"/>
              <a:gd name="connsiteY4" fmla="*/ 6300555 h 6563522"/>
              <a:gd name="connsiteX5" fmla="*/ 263261 w 4552510"/>
              <a:gd name="connsiteY5" fmla="*/ 5029440 h 6563522"/>
              <a:gd name="connsiteX6" fmla="*/ 2010871 w 4552510"/>
              <a:gd name="connsiteY6" fmla="*/ 3281709 h 6563522"/>
              <a:gd name="connsiteX7" fmla="*/ 263261 w 4552510"/>
              <a:gd name="connsiteY7" fmla="*/ 1534393 h 6563522"/>
              <a:gd name="connsiteX8" fmla="*/ 263261 w 4552510"/>
              <a:gd name="connsiteY8" fmla="*/ 263278 h 6563522"/>
              <a:gd name="connsiteX9" fmla="*/ 898774 w 4552510"/>
              <a:gd name="connsiteY9" fmla="*/ 0 h 6563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52510" h="6563522">
                <a:moveTo>
                  <a:pt x="898774" y="0"/>
                </a:moveTo>
                <a:cubicBezTo>
                  <a:pt x="1128777" y="0"/>
                  <a:pt x="1358781" y="87759"/>
                  <a:pt x="1534287" y="263278"/>
                </a:cubicBezTo>
                <a:lnTo>
                  <a:pt x="4552510" y="3281709"/>
                </a:lnTo>
                <a:lnTo>
                  <a:pt x="1534287" y="6300555"/>
                </a:lnTo>
                <a:cubicBezTo>
                  <a:pt x="1183274" y="6651178"/>
                  <a:pt x="614275" y="6651178"/>
                  <a:pt x="263261" y="6300555"/>
                </a:cubicBezTo>
                <a:cubicBezTo>
                  <a:pt x="-87753" y="5949516"/>
                  <a:pt x="-87753" y="5380478"/>
                  <a:pt x="263261" y="5029440"/>
                </a:cubicBezTo>
                <a:lnTo>
                  <a:pt x="2010871" y="3281709"/>
                </a:lnTo>
                <a:lnTo>
                  <a:pt x="263261" y="1534393"/>
                </a:lnTo>
                <a:cubicBezTo>
                  <a:pt x="-87753" y="1183355"/>
                  <a:pt x="-87753" y="614317"/>
                  <a:pt x="263261" y="263278"/>
                </a:cubicBezTo>
                <a:cubicBezTo>
                  <a:pt x="438768" y="87759"/>
                  <a:pt x="668771" y="0"/>
                  <a:pt x="898774" y="0"/>
                </a:cubicBezTo>
                <a:close/>
              </a:path>
            </a:pathLst>
          </a:custGeom>
          <a:solidFill>
            <a:srgbClr val="E5E5E9"/>
          </a:solidFill>
        </p:spPr>
        <p:txBody>
          <a:bodyPr wrap="square" lIns="1296000" tIns="1270800" rIns="0" anchor="t" anchorCtr="0">
            <a:noAutofit/>
          </a:bodyPr>
          <a:lstStyle>
            <a:lvl1pPr algn="l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Please </a:t>
            </a:r>
            <a:br>
              <a:rPr lang="en-US" noProof="0"/>
            </a:br>
            <a:r>
              <a:rPr lang="en-US" noProof="0"/>
              <a:t>insert first </a:t>
            </a:r>
            <a:br>
              <a:rPr lang="en-US" noProof="0"/>
            </a:br>
            <a:r>
              <a:rPr lang="en-US" noProof="0"/>
              <a:t>X picture here</a:t>
            </a:r>
          </a:p>
        </p:txBody>
      </p:sp>
      <p:sp>
        <p:nvSpPr>
          <p:cNvPr id="12" name="X picture second">
            <a:extLst>
              <a:ext uri="{FF2B5EF4-FFF2-40B4-BE49-F238E27FC236}">
                <a16:creationId xmlns:a16="http://schemas.microsoft.com/office/drawing/2014/main" id="{6DF04BE6-2F28-4442-9F47-31C6F1C81B8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black">
          <a:xfrm>
            <a:off x="10056814" y="-1357312"/>
            <a:ext cx="3073400" cy="3073400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898774 w 6735322"/>
              <a:gd name="connsiteY5" fmla="*/ 171898 h 6908801"/>
              <a:gd name="connsiteX6" fmla="*/ 1534287 w 6735322"/>
              <a:gd name="connsiteY6" fmla="*/ 435176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18" fmla="*/ 5464442 w 6735322"/>
              <a:gd name="connsiteY18" fmla="*/ 0 h 6908801"/>
              <a:gd name="connsiteX0" fmla="*/ 4932802 w 6735322"/>
              <a:gd name="connsiteY0" fmla="*/ 4082159 h 7157147"/>
              <a:gd name="connsiteX1" fmla="*/ 6735322 w 6735322"/>
              <a:gd name="connsiteY1" fmla="*/ 5885610 h 7157147"/>
              <a:gd name="connsiteX2" fmla="*/ 5464442 w 6735322"/>
              <a:gd name="connsiteY2" fmla="*/ 7157147 h 7157147"/>
              <a:gd name="connsiteX3" fmla="*/ 3661922 w 6735322"/>
              <a:gd name="connsiteY3" fmla="*/ 5353696 h 7157147"/>
              <a:gd name="connsiteX4" fmla="*/ 4932802 w 6735322"/>
              <a:gd name="connsiteY4" fmla="*/ 4082159 h 7157147"/>
              <a:gd name="connsiteX5" fmla="*/ 898774 w 6735322"/>
              <a:gd name="connsiteY5" fmla="*/ 420244 h 7157147"/>
              <a:gd name="connsiteX6" fmla="*/ 1534287 w 6735322"/>
              <a:gd name="connsiteY6" fmla="*/ 6720799 h 7157147"/>
              <a:gd name="connsiteX7" fmla="*/ 263261 w 6735322"/>
              <a:gd name="connsiteY7" fmla="*/ 6720799 h 7157147"/>
              <a:gd name="connsiteX8" fmla="*/ 263261 w 6735322"/>
              <a:gd name="connsiteY8" fmla="*/ 5449684 h 7157147"/>
              <a:gd name="connsiteX9" fmla="*/ 2010871 w 6735322"/>
              <a:gd name="connsiteY9" fmla="*/ 3701953 h 7157147"/>
              <a:gd name="connsiteX10" fmla="*/ 263261 w 6735322"/>
              <a:gd name="connsiteY10" fmla="*/ 1954637 h 7157147"/>
              <a:gd name="connsiteX11" fmla="*/ 263261 w 6735322"/>
              <a:gd name="connsiteY11" fmla="*/ 683522 h 7157147"/>
              <a:gd name="connsiteX12" fmla="*/ 898774 w 6735322"/>
              <a:gd name="connsiteY12" fmla="*/ 420244 h 7157147"/>
              <a:gd name="connsiteX13" fmla="*/ 5464442 w 6735322"/>
              <a:gd name="connsiteY13" fmla="*/ 248346 h 7157147"/>
              <a:gd name="connsiteX14" fmla="*/ 6735322 w 6735322"/>
              <a:gd name="connsiteY14" fmla="*/ 1519226 h 7157147"/>
              <a:gd name="connsiteX15" fmla="*/ 4932802 w 6735322"/>
              <a:gd name="connsiteY15" fmla="*/ 3321746 h 7157147"/>
              <a:gd name="connsiteX16" fmla="*/ 3661922 w 6735322"/>
              <a:gd name="connsiteY16" fmla="*/ 2050866 h 7157147"/>
              <a:gd name="connsiteX17" fmla="*/ 5464442 w 6735322"/>
              <a:gd name="connsiteY17" fmla="*/ 248346 h 7157147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435176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263261 w 6735322"/>
              <a:gd name="connsiteY10" fmla="*/ 1706291 h 6908801"/>
              <a:gd name="connsiteX11" fmla="*/ 263261 w 6735322"/>
              <a:gd name="connsiteY11" fmla="*/ 435176 h 6908801"/>
              <a:gd name="connsiteX12" fmla="*/ 5464442 w 6735322"/>
              <a:gd name="connsiteY12" fmla="*/ 0 h 6908801"/>
              <a:gd name="connsiteX13" fmla="*/ 6735322 w 6735322"/>
              <a:gd name="connsiteY13" fmla="*/ 1270880 h 6908801"/>
              <a:gd name="connsiteX14" fmla="*/ 4932802 w 6735322"/>
              <a:gd name="connsiteY14" fmla="*/ 3073400 h 6908801"/>
              <a:gd name="connsiteX15" fmla="*/ 3661922 w 6735322"/>
              <a:gd name="connsiteY15" fmla="*/ 1802520 h 6908801"/>
              <a:gd name="connsiteX16" fmla="*/ 5464442 w 6735322"/>
              <a:gd name="connsiteY16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435176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263261 w 6735322"/>
              <a:gd name="connsiteY10" fmla="*/ 435176 h 6908801"/>
              <a:gd name="connsiteX11" fmla="*/ 5464442 w 6735322"/>
              <a:gd name="connsiteY11" fmla="*/ 0 h 6908801"/>
              <a:gd name="connsiteX12" fmla="*/ 6735322 w 6735322"/>
              <a:gd name="connsiteY12" fmla="*/ 1270880 h 6908801"/>
              <a:gd name="connsiteX13" fmla="*/ 4932802 w 6735322"/>
              <a:gd name="connsiteY13" fmla="*/ 3073400 h 6908801"/>
              <a:gd name="connsiteX14" fmla="*/ 3661922 w 6735322"/>
              <a:gd name="connsiteY14" fmla="*/ 1802520 h 6908801"/>
              <a:gd name="connsiteX15" fmla="*/ 5464442 w 6735322"/>
              <a:gd name="connsiteY15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010871 w 6735322"/>
              <a:gd name="connsiteY5" fmla="*/ 3453607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5464442 w 6735322"/>
              <a:gd name="connsiteY10" fmla="*/ 0 h 6908801"/>
              <a:gd name="connsiteX11" fmla="*/ 6735322 w 6735322"/>
              <a:gd name="connsiteY11" fmla="*/ 1270880 h 6908801"/>
              <a:gd name="connsiteX12" fmla="*/ 4932802 w 6735322"/>
              <a:gd name="connsiteY12" fmla="*/ 3073400 h 6908801"/>
              <a:gd name="connsiteX13" fmla="*/ 3661922 w 6735322"/>
              <a:gd name="connsiteY13" fmla="*/ 1802520 h 6908801"/>
              <a:gd name="connsiteX14" fmla="*/ 5464442 w 6735322"/>
              <a:gd name="connsiteY14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5201338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5464442 w 6735322"/>
              <a:gd name="connsiteY9" fmla="*/ 0 h 6908801"/>
              <a:gd name="connsiteX10" fmla="*/ 6735322 w 6735322"/>
              <a:gd name="connsiteY10" fmla="*/ 1270880 h 6908801"/>
              <a:gd name="connsiteX11" fmla="*/ 4932802 w 6735322"/>
              <a:gd name="connsiteY11" fmla="*/ 3073400 h 6908801"/>
              <a:gd name="connsiteX12" fmla="*/ 3661922 w 6735322"/>
              <a:gd name="connsiteY12" fmla="*/ 1802520 h 6908801"/>
              <a:gd name="connsiteX13" fmla="*/ 5464442 w 6735322"/>
              <a:gd name="connsiteY13" fmla="*/ 0 h 6908801"/>
              <a:gd name="connsiteX0" fmla="*/ 4669541 w 6472061"/>
              <a:gd name="connsiteY0" fmla="*/ 3833813 h 6908801"/>
              <a:gd name="connsiteX1" fmla="*/ 6472061 w 6472061"/>
              <a:gd name="connsiteY1" fmla="*/ 5637264 h 6908801"/>
              <a:gd name="connsiteX2" fmla="*/ 5201181 w 6472061"/>
              <a:gd name="connsiteY2" fmla="*/ 6908801 h 6908801"/>
              <a:gd name="connsiteX3" fmla="*/ 3398661 w 6472061"/>
              <a:gd name="connsiteY3" fmla="*/ 5105350 h 6908801"/>
              <a:gd name="connsiteX4" fmla="*/ 4669541 w 6472061"/>
              <a:gd name="connsiteY4" fmla="*/ 3833813 h 6908801"/>
              <a:gd name="connsiteX5" fmla="*/ 0 w 6472061"/>
              <a:gd name="connsiteY5" fmla="*/ 6472453 h 6908801"/>
              <a:gd name="connsiteX6" fmla="*/ 1271026 w 6472061"/>
              <a:gd name="connsiteY6" fmla="*/ 6472453 h 6908801"/>
              <a:gd name="connsiteX7" fmla="*/ 0 w 6472061"/>
              <a:gd name="connsiteY7" fmla="*/ 6472453 h 6908801"/>
              <a:gd name="connsiteX8" fmla="*/ 5201181 w 6472061"/>
              <a:gd name="connsiteY8" fmla="*/ 0 h 6908801"/>
              <a:gd name="connsiteX9" fmla="*/ 6472061 w 6472061"/>
              <a:gd name="connsiteY9" fmla="*/ 1270880 h 6908801"/>
              <a:gd name="connsiteX10" fmla="*/ 4669541 w 6472061"/>
              <a:gd name="connsiteY10" fmla="*/ 3073400 h 6908801"/>
              <a:gd name="connsiteX11" fmla="*/ 3398661 w 6472061"/>
              <a:gd name="connsiteY11" fmla="*/ 1802520 h 6908801"/>
              <a:gd name="connsiteX12" fmla="*/ 5201181 w 6472061"/>
              <a:gd name="connsiteY12" fmla="*/ 0 h 6908801"/>
              <a:gd name="connsiteX0" fmla="*/ 1270880 w 3073400"/>
              <a:gd name="connsiteY0" fmla="*/ 3833813 h 6908801"/>
              <a:gd name="connsiteX1" fmla="*/ 3073400 w 3073400"/>
              <a:gd name="connsiteY1" fmla="*/ 5637264 h 6908801"/>
              <a:gd name="connsiteX2" fmla="*/ 1802520 w 3073400"/>
              <a:gd name="connsiteY2" fmla="*/ 6908801 h 6908801"/>
              <a:gd name="connsiteX3" fmla="*/ 0 w 3073400"/>
              <a:gd name="connsiteY3" fmla="*/ 5105350 h 6908801"/>
              <a:gd name="connsiteX4" fmla="*/ 1270880 w 3073400"/>
              <a:gd name="connsiteY4" fmla="*/ 3833813 h 6908801"/>
              <a:gd name="connsiteX5" fmla="*/ 1802520 w 3073400"/>
              <a:gd name="connsiteY5" fmla="*/ 0 h 6908801"/>
              <a:gd name="connsiteX6" fmla="*/ 3073400 w 3073400"/>
              <a:gd name="connsiteY6" fmla="*/ 1270880 h 6908801"/>
              <a:gd name="connsiteX7" fmla="*/ 1270880 w 3073400"/>
              <a:gd name="connsiteY7" fmla="*/ 3073400 h 6908801"/>
              <a:gd name="connsiteX8" fmla="*/ 0 w 3073400"/>
              <a:gd name="connsiteY8" fmla="*/ 1802520 h 6908801"/>
              <a:gd name="connsiteX9" fmla="*/ 1802520 w 3073400"/>
              <a:gd name="connsiteY9" fmla="*/ 0 h 6908801"/>
              <a:gd name="connsiteX0" fmla="*/ 1270880 w 3073400"/>
              <a:gd name="connsiteY0" fmla="*/ 3833813 h 6908801"/>
              <a:gd name="connsiteX1" fmla="*/ 1802520 w 3073400"/>
              <a:gd name="connsiteY1" fmla="*/ 6908801 h 6908801"/>
              <a:gd name="connsiteX2" fmla="*/ 0 w 3073400"/>
              <a:gd name="connsiteY2" fmla="*/ 5105350 h 6908801"/>
              <a:gd name="connsiteX3" fmla="*/ 1270880 w 3073400"/>
              <a:gd name="connsiteY3" fmla="*/ 3833813 h 6908801"/>
              <a:gd name="connsiteX4" fmla="*/ 1802520 w 3073400"/>
              <a:gd name="connsiteY4" fmla="*/ 0 h 6908801"/>
              <a:gd name="connsiteX5" fmla="*/ 3073400 w 3073400"/>
              <a:gd name="connsiteY5" fmla="*/ 1270880 h 6908801"/>
              <a:gd name="connsiteX6" fmla="*/ 1270880 w 3073400"/>
              <a:gd name="connsiteY6" fmla="*/ 3073400 h 6908801"/>
              <a:gd name="connsiteX7" fmla="*/ 0 w 3073400"/>
              <a:gd name="connsiteY7" fmla="*/ 1802520 h 6908801"/>
              <a:gd name="connsiteX8" fmla="*/ 1802520 w 3073400"/>
              <a:gd name="connsiteY8" fmla="*/ 0 h 6908801"/>
              <a:gd name="connsiteX0" fmla="*/ 1270880 w 3073400"/>
              <a:gd name="connsiteY0" fmla="*/ 3833813 h 5105350"/>
              <a:gd name="connsiteX1" fmla="*/ 0 w 3073400"/>
              <a:gd name="connsiteY1" fmla="*/ 5105350 h 5105350"/>
              <a:gd name="connsiteX2" fmla="*/ 1270880 w 3073400"/>
              <a:gd name="connsiteY2" fmla="*/ 3833813 h 5105350"/>
              <a:gd name="connsiteX3" fmla="*/ 1802520 w 3073400"/>
              <a:gd name="connsiteY3" fmla="*/ 0 h 5105350"/>
              <a:gd name="connsiteX4" fmla="*/ 3073400 w 3073400"/>
              <a:gd name="connsiteY4" fmla="*/ 1270880 h 5105350"/>
              <a:gd name="connsiteX5" fmla="*/ 1270880 w 3073400"/>
              <a:gd name="connsiteY5" fmla="*/ 3073400 h 5105350"/>
              <a:gd name="connsiteX6" fmla="*/ 0 w 3073400"/>
              <a:gd name="connsiteY6" fmla="*/ 1802520 h 5105350"/>
              <a:gd name="connsiteX7" fmla="*/ 1802520 w 3073400"/>
              <a:gd name="connsiteY7" fmla="*/ 0 h 5105350"/>
              <a:gd name="connsiteX0" fmla="*/ 1802520 w 3073400"/>
              <a:gd name="connsiteY0" fmla="*/ 0 h 3073400"/>
              <a:gd name="connsiteX1" fmla="*/ 3073400 w 3073400"/>
              <a:gd name="connsiteY1" fmla="*/ 1270880 h 3073400"/>
              <a:gd name="connsiteX2" fmla="*/ 1270880 w 3073400"/>
              <a:gd name="connsiteY2" fmla="*/ 3073400 h 3073400"/>
              <a:gd name="connsiteX3" fmla="*/ 0 w 3073400"/>
              <a:gd name="connsiteY3" fmla="*/ 1802520 h 3073400"/>
              <a:gd name="connsiteX4" fmla="*/ 1802520 w 3073400"/>
              <a:gd name="connsiteY4" fmla="*/ 0 h 307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73400" h="3073400">
                <a:moveTo>
                  <a:pt x="1802520" y="0"/>
                </a:moveTo>
                <a:lnTo>
                  <a:pt x="3073400" y="1270880"/>
                </a:lnTo>
                <a:lnTo>
                  <a:pt x="1270880" y="3073400"/>
                </a:lnTo>
                <a:lnTo>
                  <a:pt x="0" y="1802520"/>
                </a:lnTo>
                <a:lnTo>
                  <a:pt x="1802520" y="0"/>
                </a:lnTo>
                <a:close/>
              </a:path>
            </a:pathLst>
          </a:custGeom>
          <a:solidFill>
            <a:srgbClr val="9999A9"/>
          </a:solidFill>
        </p:spPr>
        <p:txBody>
          <a:bodyPr wrap="square" lIns="0" tIns="1440000" rIns="1080000" anchor="t" anchorCtr="0">
            <a:noAutofit/>
          </a:bodyPr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Please </a:t>
            </a:r>
            <a:br>
              <a:rPr lang="en-US" noProof="0"/>
            </a:br>
            <a:r>
              <a:rPr lang="en-US" noProof="0"/>
              <a:t>insert second </a:t>
            </a:r>
            <a:br>
              <a:rPr lang="en-US" noProof="0"/>
            </a:br>
            <a:r>
              <a:rPr lang="en-US" noProof="0"/>
              <a:t>X picture here</a:t>
            </a:r>
          </a:p>
        </p:txBody>
      </p:sp>
      <p:sp>
        <p:nvSpPr>
          <p:cNvPr id="13" name="X picture third">
            <a:extLst>
              <a:ext uri="{FF2B5EF4-FFF2-40B4-BE49-F238E27FC236}">
                <a16:creationId xmlns:a16="http://schemas.microsoft.com/office/drawing/2014/main" id="{31071B48-22DD-4993-9A0B-35B7656021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black">
          <a:xfrm>
            <a:off x="10056814" y="2476502"/>
            <a:ext cx="3073400" cy="3074988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898774 w 6735322"/>
              <a:gd name="connsiteY5" fmla="*/ 171898 h 6908801"/>
              <a:gd name="connsiteX6" fmla="*/ 1534287 w 6735322"/>
              <a:gd name="connsiteY6" fmla="*/ 435176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18" fmla="*/ 5464442 w 6735322"/>
              <a:gd name="connsiteY18" fmla="*/ 0 h 6908801"/>
              <a:gd name="connsiteX0" fmla="*/ 4932802 w 6735322"/>
              <a:gd name="connsiteY0" fmla="*/ 4082159 h 7157147"/>
              <a:gd name="connsiteX1" fmla="*/ 6735322 w 6735322"/>
              <a:gd name="connsiteY1" fmla="*/ 5885610 h 7157147"/>
              <a:gd name="connsiteX2" fmla="*/ 5464442 w 6735322"/>
              <a:gd name="connsiteY2" fmla="*/ 7157147 h 7157147"/>
              <a:gd name="connsiteX3" fmla="*/ 3661922 w 6735322"/>
              <a:gd name="connsiteY3" fmla="*/ 5353696 h 7157147"/>
              <a:gd name="connsiteX4" fmla="*/ 4932802 w 6735322"/>
              <a:gd name="connsiteY4" fmla="*/ 4082159 h 7157147"/>
              <a:gd name="connsiteX5" fmla="*/ 898774 w 6735322"/>
              <a:gd name="connsiteY5" fmla="*/ 420244 h 7157147"/>
              <a:gd name="connsiteX6" fmla="*/ 1534287 w 6735322"/>
              <a:gd name="connsiteY6" fmla="*/ 6720799 h 7157147"/>
              <a:gd name="connsiteX7" fmla="*/ 263261 w 6735322"/>
              <a:gd name="connsiteY7" fmla="*/ 6720799 h 7157147"/>
              <a:gd name="connsiteX8" fmla="*/ 263261 w 6735322"/>
              <a:gd name="connsiteY8" fmla="*/ 5449684 h 7157147"/>
              <a:gd name="connsiteX9" fmla="*/ 2010871 w 6735322"/>
              <a:gd name="connsiteY9" fmla="*/ 3701953 h 7157147"/>
              <a:gd name="connsiteX10" fmla="*/ 263261 w 6735322"/>
              <a:gd name="connsiteY10" fmla="*/ 1954637 h 7157147"/>
              <a:gd name="connsiteX11" fmla="*/ 263261 w 6735322"/>
              <a:gd name="connsiteY11" fmla="*/ 683522 h 7157147"/>
              <a:gd name="connsiteX12" fmla="*/ 898774 w 6735322"/>
              <a:gd name="connsiteY12" fmla="*/ 420244 h 7157147"/>
              <a:gd name="connsiteX13" fmla="*/ 5464442 w 6735322"/>
              <a:gd name="connsiteY13" fmla="*/ 248346 h 7157147"/>
              <a:gd name="connsiteX14" fmla="*/ 6735322 w 6735322"/>
              <a:gd name="connsiteY14" fmla="*/ 1519226 h 7157147"/>
              <a:gd name="connsiteX15" fmla="*/ 4932802 w 6735322"/>
              <a:gd name="connsiteY15" fmla="*/ 3321746 h 7157147"/>
              <a:gd name="connsiteX16" fmla="*/ 3661922 w 6735322"/>
              <a:gd name="connsiteY16" fmla="*/ 2050866 h 7157147"/>
              <a:gd name="connsiteX17" fmla="*/ 5464442 w 6735322"/>
              <a:gd name="connsiteY17" fmla="*/ 248346 h 7157147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435176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263261 w 6735322"/>
              <a:gd name="connsiteY10" fmla="*/ 1706291 h 6908801"/>
              <a:gd name="connsiteX11" fmla="*/ 263261 w 6735322"/>
              <a:gd name="connsiteY11" fmla="*/ 435176 h 6908801"/>
              <a:gd name="connsiteX12" fmla="*/ 5464442 w 6735322"/>
              <a:gd name="connsiteY12" fmla="*/ 0 h 6908801"/>
              <a:gd name="connsiteX13" fmla="*/ 6735322 w 6735322"/>
              <a:gd name="connsiteY13" fmla="*/ 1270880 h 6908801"/>
              <a:gd name="connsiteX14" fmla="*/ 4932802 w 6735322"/>
              <a:gd name="connsiteY14" fmla="*/ 3073400 h 6908801"/>
              <a:gd name="connsiteX15" fmla="*/ 3661922 w 6735322"/>
              <a:gd name="connsiteY15" fmla="*/ 1802520 h 6908801"/>
              <a:gd name="connsiteX16" fmla="*/ 5464442 w 6735322"/>
              <a:gd name="connsiteY16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435176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263261 w 6735322"/>
              <a:gd name="connsiteY10" fmla="*/ 435176 h 6908801"/>
              <a:gd name="connsiteX11" fmla="*/ 5464442 w 6735322"/>
              <a:gd name="connsiteY11" fmla="*/ 0 h 6908801"/>
              <a:gd name="connsiteX12" fmla="*/ 6735322 w 6735322"/>
              <a:gd name="connsiteY12" fmla="*/ 1270880 h 6908801"/>
              <a:gd name="connsiteX13" fmla="*/ 4932802 w 6735322"/>
              <a:gd name="connsiteY13" fmla="*/ 3073400 h 6908801"/>
              <a:gd name="connsiteX14" fmla="*/ 3661922 w 6735322"/>
              <a:gd name="connsiteY14" fmla="*/ 1802520 h 6908801"/>
              <a:gd name="connsiteX15" fmla="*/ 5464442 w 6735322"/>
              <a:gd name="connsiteY15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010871 w 6735322"/>
              <a:gd name="connsiteY5" fmla="*/ 3453607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5464442 w 6735322"/>
              <a:gd name="connsiteY10" fmla="*/ 0 h 6908801"/>
              <a:gd name="connsiteX11" fmla="*/ 6735322 w 6735322"/>
              <a:gd name="connsiteY11" fmla="*/ 1270880 h 6908801"/>
              <a:gd name="connsiteX12" fmla="*/ 4932802 w 6735322"/>
              <a:gd name="connsiteY12" fmla="*/ 3073400 h 6908801"/>
              <a:gd name="connsiteX13" fmla="*/ 3661922 w 6735322"/>
              <a:gd name="connsiteY13" fmla="*/ 1802520 h 6908801"/>
              <a:gd name="connsiteX14" fmla="*/ 5464442 w 6735322"/>
              <a:gd name="connsiteY14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5201338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5464442 w 6735322"/>
              <a:gd name="connsiteY9" fmla="*/ 0 h 6908801"/>
              <a:gd name="connsiteX10" fmla="*/ 6735322 w 6735322"/>
              <a:gd name="connsiteY10" fmla="*/ 1270880 h 6908801"/>
              <a:gd name="connsiteX11" fmla="*/ 4932802 w 6735322"/>
              <a:gd name="connsiteY11" fmla="*/ 3073400 h 6908801"/>
              <a:gd name="connsiteX12" fmla="*/ 3661922 w 6735322"/>
              <a:gd name="connsiteY12" fmla="*/ 1802520 h 6908801"/>
              <a:gd name="connsiteX13" fmla="*/ 5464442 w 6735322"/>
              <a:gd name="connsiteY13" fmla="*/ 0 h 6908801"/>
              <a:gd name="connsiteX0" fmla="*/ 4669541 w 6472061"/>
              <a:gd name="connsiteY0" fmla="*/ 3833813 h 6908801"/>
              <a:gd name="connsiteX1" fmla="*/ 6472061 w 6472061"/>
              <a:gd name="connsiteY1" fmla="*/ 5637264 h 6908801"/>
              <a:gd name="connsiteX2" fmla="*/ 5201181 w 6472061"/>
              <a:gd name="connsiteY2" fmla="*/ 6908801 h 6908801"/>
              <a:gd name="connsiteX3" fmla="*/ 3398661 w 6472061"/>
              <a:gd name="connsiteY3" fmla="*/ 5105350 h 6908801"/>
              <a:gd name="connsiteX4" fmla="*/ 4669541 w 6472061"/>
              <a:gd name="connsiteY4" fmla="*/ 3833813 h 6908801"/>
              <a:gd name="connsiteX5" fmla="*/ 0 w 6472061"/>
              <a:gd name="connsiteY5" fmla="*/ 6472453 h 6908801"/>
              <a:gd name="connsiteX6" fmla="*/ 1271026 w 6472061"/>
              <a:gd name="connsiteY6" fmla="*/ 6472453 h 6908801"/>
              <a:gd name="connsiteX7" fmla="*/ 0 w 6472061"/>
              <a:gd name="connsiteY7" fmla="*/ 6472453 h 6908801"/>
              <a:gd name="connsiteX8" fmla="*/ 5201181 w 6472061"/>
              <a:gd name="connsiteY8" fmla="*/ 0 h 6908801"/>
              <a:gd name="connsiteX9" fmla="*/ 6472061 w 6472061"/>
              <a:gd name="connsiteY9" fmla="*/ 1270880 h 6908801"/>
              <a:gd name="connsiteX10" fmla="*/ 4669541 w 6472061"/>
              <a:gd name="connsiteY10" fmla="*/ 3073400 h 6908801"/>
              <a:gd name="connsiteX11" fmla="*/ 3398661 w 6472061"/>
              <a:gd name="connsiteY11" fmla="*/ 1802520 h 6908801"/>
              <a:gd name="connsiteX12" fmla="*/ 5201181 w 6472061"/>
              <a:gd name="connsiteY12" fmla="*/ 0 h 6908801"/>
              <a:gd name="connsiteX0" fmla="*/ 1270880 w 3073400"/>
              <a:gd name="connsiteY0" fmla="*/ 3833813 h 6908801"/>
              <a:gd name="connsiteX1" fmla="*/ 3073400 w 3073400"/>
              <a:gd name="connsiteY1" fmla="*/ 5637264 h 6908801"/>
              <a:gd name="connsiteX2" fmla="*/ 1802520 w 3073400"/>
              <a:gd name="connsiteY2" fmla="*/ 6908801 h 6908801"/>
              <a:gd name="connsiteX3" fmla="*/ 0 w 3073400"/>
              <a:gd name="connsiteY3" fmla="*/ 5105350 h 6908801"/>
              <a:gd name="connsiteX4" fmla="*/ 1270880 w 3073400"/>
              <a:gd name="connsiteY4" fmla="*/ 3833813 h 6908801"/>
              <a:gd name="connsiteX5" fmla="*/ 1802520 w 3073400"/>
              <a:gd name="connsiteY5" fmla="*/ 0 h 6908801"/>
              <a:gd name="connsiteX6" fmla="*/ 3073400 w 3073400"/>
              <a:gd name="connsiteY6" fmla="*/ 1270880 h 6908801"/>
              <a:gd name="connsiteX7" fmla="*/ 1270880 w 3073400"/>
              <a:gd name="connsiteY7" fmla="*/ 3073400 h 6908801"/>
              <a:gd name="connsiteX8" fmla="*/ 0 w 3073400"/>
              <a:gd name="connsiteY8" fmla="*/ 1802520 h 6908801"/>
              <a:gd name="connsiteX9" fmla="*/ 1802520 w 3073400"/>
              <a:gd name="connsiteY9" fmla="*/ 0 h 6908801"/>
              <a:gd name="connsiteX0" fmla="*/ 1270880 w 3073400"/>
              <a:gd name="connsiteY0" fmla="*/ 3833813 h 6908801"/>
              <a:gd name="connsiteX1" fmla="*/ 3073400 w 3073400"/>
              <a:gd name="connsiteY1" fmla="*/ 5637264 h 6908801"/>
              <a:gd name="connsiteX2" fmla="*/ 1802520 w 3073400"/>
              <a:gd name="connsiteY2" fmla="*/ 6908801 h 6908801"/>
              <a:gd name="connsiteX3" fmla="*/ 0 w 3073400"/>
              <a:gd name="connsiteY3" fmla="*/ 5105350 h 6908801"/>
              <a:gd name="connsiteX4" fmla="*/ 1270880 w 3073400"/>
              <a:gd name="connsiteY4" fmla="*/ 3833813 h 6908801"/>
              <a:gd name="connsiteX5" fmla="*/ 1802520 w 3073400"/>
              <a:gd name="connsiteY5" fmla="*/ 0 h 6908801"/>
              <a:gd name="connsiteX6" fmla="*/ 1270880 w 3073400"/>
              <a:gd name="connsiteY6" fmla="*/ 3073400 h 6908801"/>
              <a:gd name="connsiteX7" fmla="*/ 0 w 3073400"/>
              <a:gd name="connsiteY7" fmla="*/ 1802520 h 6908801"/>
              <a:gd name="connsiteX8" fmla="*/ 1802520 w 3073400"/>
              <a:gd name="connsiteY8" fmla="*/ 0 h 6908801"/>
              <a:gd name="connsiteX0" fmla="*/ 1270880 w 3073400"/>
              <a:gd name="connsiteY0" fmla="*/ 2031293 h 5106281"/>
              <a:gd name="connsiteX1" fmla="*/ 3073400 w 3073400"/>
              <a:gd name="connsiteY1" fmla="*/ 3834744 h 5106281"/>
              <a:gd name="connsiteX2" fmla="*/ 1802520 w 3073400"/>
              <a:gd name="connsiteY2" fmla="*/ 5106281 h 5106281"/>
              <a:gd name="connsiteX3" fmla="*/ 0 w 3073400"/>
              <a:gd name="connsiteY3" fmla="*/ 3302830 h 5106281"/>
              <a:gd name="connsiteX4" fmla="*/ 1270880 w 3073400"/>
              <a:gd name="connsiteY4" fmla="*/ 2031293 h 5106281"/>
              <a:gd name="connsiteX5" fmla="*/ 0 w 3073400"/>
              <a:gd name="connsiteY5" fmla="*/ 0 h 5106281"/>
              <a:gd name="connsiteX6" fmla="*/ 1270880 w 3073400"/>
              <a:gd name="connsiteY6" fmla="*/ 1270880 h 5106281"/>
              <a:gd name="connsiteX7" fmla="*/ 0 w 3073400"/>
              <a:gd name="connsiteY7" fmla="*/ 0 h 5106281"/>
              <a:gd name="connsiteX0" fmla="*/ 1270880 w 3073400"/>
              <a:gd name="connsiteY0" fmla="*/ 0 h 3074988"/>
              <a:gd name="connsiteX1" fmla="*/ 3073400 w 3073400"/>
              <a:gd name="connsiteY1" fmla="*/ 1803451 h 3074988"/>
              <a:gd name="connsiteX2" fmla="*/ 1802520 w 3073400"/>
              <a:gd name="connsiteY2" fmla="*/ 3074988 h 3074988"/>
              <a:gd name="connsiteX3" fmla="*/ 0 w 3073400"/>
              <a:gd name="connsiteY3" fmla="*/ 1271537 h 3074988"/>
              <a:gd name="connsiteX4" fmla="*/ 1270880 w 3073400"/>
              <a:gd name="connsiteY4" fmla="*/ 0 h 3074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73400" h="3074988">
                <a:moveTo>
                  <a:pt x="1270880" y="0"/>
                </a:moveTo>
                <a:lnTo>
                  <a:pt x="3073400" y="1803451"/>
                </a:lnTo>
                <a:lnTo>
                  <a:pt x="1802520" y="3074988"/>
                </a:lnTo>
                <a:lnTo>
                  <a:pt x="0" y="1271537"/>
                </a:lnTo>
                <a:lnTo>
                  <a:pt x="1270880" y="0"/>
                </a:lnTo>
                <a:close/>
              </a:path>
            </a:pathLst>
          </a:custGeom>
          <a:solidFill>
            <a:srgbClr val="333353"/>
          </a:solidFill>
        </p:spPr>
        <p:txBody>
          <a:bodyPr wrap="square" lIns="0" tIns="792000" rIns="1080000" anchor="t" anchorCtr="0">
            <a:noAutofit/>
          </a:bodyPr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Please </a:t>
            </a:r>
            <a:br>
              <a:rPr lang="en-US" noProof="0"/>
            </a:br>
            <a:r>
              <a:rPr lang="en-US" noProof="0"/>
              <a:t>insert third </a:t>
            </a:r>
            <a:br>
              <a:rPr lang="en-US" noProof="0"/>
            </a:br>
            <a:r>
              <a:rPr lang="en-US" noProof="0"/>
              <a:t>X picture here</a:t>
            </a:r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3" name="Title" descr="Headline of the presentation">
            <a:extLst>
              <a:ext uri="{FF2B5EF4-FFF2-40B4-BE49-F238E27FC236}">
                <a16:creationId xmlns:a16="http://schemas.microsoft.com/office/drawing/2014/main" id="{211B784E-E401-86A8-01A4-54AF784A84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9288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4" name="Subhead" descr="Subheadline of the presentation">
            <a:extLst>
              <a:ext uri="{FF2B5EF4-FFF2-40B4-BE49-F238E27FC236}">
                <a16:creationId xmlns:a16="http://schemas.microsoft.com/office/drawing/2014/main" id="{D8EE4E57-3379-0A07-6D6F-22DF5003911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964017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24 </a:t>
            </a:r>
            <a:r>
              <a:rPr lang="en-US" err="1"/>
              <a:t>pt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4124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  <p15:guide id="8" pos="4251">
          <p15:clr>
            <a:srgbClr val="65CEFF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Deep Blue 40pt (X 3 images)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X picture first">
            <a:extLst>
              <a:ext uri="{FF2B5EF4-FFF2-40B4-BE49-F238E27FC236}">
                <a16:creationId xmlns:a16="http://schemas.microsoft.com/office/drawing/2014/main" id="{684D687A-C9CB-4382-BA6D-0EA40F650DF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black">
          <a:xfrm>
            <a:off x="6394891" y="-1185414"/>
            <a:ext cx="4552510" cy="6563522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15" fmla="*/ 3661922 w 6735322"/>
              <a:gd name="connsiteY15" fmla="*/ 1630622 h 6736903"/>
              <a:gd name="connsiteX16" fmla="*/ 6735322 w 6735322"/>
              <a:gd name="connsiteY16" fmla="*/ 1098982 h 6736903"/>
              <a:gd name="connsiteX17" fmla="*/ 4932802 w 6735322"/>
              <a:gd name="connsiteY17" fmla="*/ 2901502 h 6736903"/>
              <a:gd name="connsiteX18" fmla="*/ 3661922 w 6735322"/>
              <a:gd name="connsiteY18" fmla="*/ 1630622 h 6736903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15" fmla="*/ 3661922 w 6735322"/>
              <a:gd name="connsiteY15" fmla="*/ 1630622 h 6736903"/>
              <a:gd name="connsiteX16" fmla="*/ 4932802 w 6735322"/>
              <a:gd name="connsiteY16" fmla="*/ 2901502 h 6736903"/>
              <a:gd name="connsiteX17" fmla="*/ 3661922 w 6735322"/>
              <a:gd name="connsiteY17" fmla="*/ 1630622 h 6736903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0" fmla="*/ 3661922 w 6735322"/>
              <a:gd name="connsiteY0" fmla="*/ 4933452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898774 w 6735322"/>
              <a:gd name="connsiteY4" fmla="*/ 0 h 6736903"/>
              <a:gd name="connsiteX5" fmla="*/ 1534287 w 6735322"/>
              <a:gd name="connsiteY5" fmla="*/ 263278 h 6736903"/>
              <a:gd name="connsiteX6" fmla="*/ 4552510 w 6735322"/>
              <a:gd name="connsiteY6" fmla="*/ 3281709 h 6736903"/>
              <a:gd name="connsiteX7" fmla="*/ 1534287 w 6735322"/>
              <a:gd name="connsiteY7" fmla="*/ 6300555 h 6736903"/>
              <a:gd name="connsiteX8" fmla="*/ 263261 w 6735322"/>
              <a:gd name="connsiteY8" fmla="*/ 6300555 h 6736903"/>
              <a:gd name="connsiteX9" fmla="*/ 263261 w 6735322"/>
              <a:gd name="connsiteY9" fmla="*/ 5029440 h 6736903"/>
              <a:gd name="connsiteX10" fmla="*/ 2010871 w 6735322"/>
              <a:gd name="connsiteY10" fmla="*/ 3281709 h 6736903"/>
              <a:gd name="connsiteX11" fmla="*/ 263261 w 6735322"/>
              <a:gd name="connsiteY11" fmla="*/ 1534393 h 6736903"/>
              <a:gd name="connsiteX12" fmla="*/ 263261 w 6735322"/>
              <a:gd name="connsiteY12" fmla="*/ 263278 h 6736903"/>
              <a:gd name="connsiteX13" fmla="*/ 898774 w 6735322"/>
              <a:gd name="connsiteY13" fmla="*/ 0 h 6736903"/>
              <a:gd name="connsiteX0" fmla="*/ 3661922 w 5464442"/>
              <a:gd name="connsiteY0" fmla="*/ 4933452 h 6736903"/>
              <a:gd name="connsiteX1" fmla="*/ 5464442 w 5464442"/>
              <a:gd name="connsiteY1" fmla="*/ 6736903 h 6736903"/>
              <a:gd name="connsiteX2" fmla="*/ 3661922 w 5464442"/>
              <a:gd name="connsiteY2" fmla="*/ 4933452 h 6736903"/>
              <a:gd name="connsiteX3" fmla="*/ 898774 w 5464442"/>
              <a:gd name="connsiteY3" fmla="*/ 0 h 6736903"/>
              <a:gd name="connsiteX4" fmla="*/ 1534287 w 5464442"/>
              <a:gd name="connsiteY4" fmla="*/ 263278 h 6736903"/>
              <a:gd name="connsiteX5" fmla="*/ 4552510 w 5464442"/>
              <a:gd name="connsiteY5" fmla="*/ 3281709 h 6736903"/>
              <a:gd name="connsiteX6" fmla="*/ 1534287 w 5464442"/>
              <a:gd name="connsiteY6" fmla="*/ 6300555 h 6736903"/>
              <a:gd name="connsiteX7" fmla="*/ 263261 w 5464442"/>
              <a:gd name="connsiteY7" fmla="*/ 6300555 h 6736903"/>
              <a:gd name="connsiteX8" fmla="*/ 263261 w 5464442"/>
              <a:gd name="connsiteY8" fmla="*/ 5029440 h 6736903"/>
              <a:gd name="connsiteX9" fmla="*/ 2010871 w 5464442"/>
              <a:gd name="connsiteY9" fmla="*/ 3281709 h 6736903"/>
              <a:gd name="connsiteX10" fmla="*/ 263261 w 5464442"/>
              <a:gd name="connsiteY10" fmla="*/ 1534393 h 6736903"/>
              <a:gd name="connsiteX11" fmla="*/ 263261 w 5464442"/>
              <a:gd name="connsiteY11" fmla="*/ 263278 h 6736903"/>
              <a:gd name="connsiteX12" fmla="*/ 898774 w 5464442"/>
              <a:gd name="connsiteY12" fmla="*/ 0 h 6736903"/>
              <a:gd name="connsiteX0" fmla="*/ 898774 w 4552510"/>
              <a:gd name="connsiteY0" fmla="*/ 0 h 6563522"/>
              <a:gd name="connsiteX1" fmla="*/ 1534287 w 4552510"/>
              <a:gd name="connsiteY1" fmla="*/ 263278 h 6563522"/>
              <a:gd name="connsiteX2" fmla="*/ 4552510 w 4552510"/>
              <a:gd name="connsiteY2" fmla="*/ 3281709 h 6563522"/>
              <a:gd name="connsiteX3" fmla="*/ 1534287 w 4552510"/>
              <a:gd name="connsiteY3" fmla="*/ 6300555 h 6563522"/>
              <a:gd name="connsiteX4" fmla="*/ 263261 w 4552510"/>
              <a:gd name="connsiteY4" fmla="*/ 6300555 h 6563522"/>
              <a:gd name="connsiteX5" fmla="*/ 263261 w 4552510"/>
              <a:gd name="connsiteY5" fmla="*/ 5029440 h 6563522"/>
              <a:gd name="connsiteX6" fmla="*/ 2010871 w 4552510"/>
              <a:gd name="connsiteY6" fmla="*/ 3281709 h 6563522"/>
              <a:gd name="connsiteX7" fmla="*/ 263261 w 4552510"/>
              <a:gd name="connsiteY7" fmla="*/ 1534393 h 6563522"/>
              <a:gd name="connsiteX8" fmla="*/ 263261 w 4552510"/>
              <a:gd name="connsiteY8" fmla="*/ 263278 h 6563522"/>
              <a:gd name="connsiteX9" fmla="*/ 898774 w 4552510"/>
              <a:gd name="connsiteY9" fmla="*/ 0 h 6563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52510" h="6563522">
                <a:moveTo>
                  <a:pt x="898774" y="0"/>
                </a:moveTo>
                <a:cubicBezTo>
                  <a:pt x="1128777" y="0"/>
                  <a:pt x="1358781" y="87759"/>
                  <a:pt x="1534287" y="263278"/>
                </a:cubicBezTo>
                <a:lnTo>
                  <a:pt x="4552510" y="3281709"/>
                </a:lnTo>
                <a:lnTo>
                  <a:pt x="1534287" y="6300555"/>
                </a:lnTo>
                <a:cubicBezTo>
                  <a:pt x="1183274" y="6651178"/>
                  <a:pt x="614275" y="6651178"/>
                  <a:pt x="263261" y="6300555"/>
                </a:cubicBezTo>
                <a:cubicBezTo>
                  <a:pt x="-87753" y="5949516"/>
                  <a:pt x="-87753" y="5380478"/>
                  <a:pt x="263261" y="5029440"/>
                </a:cubicBezTo>
                <a:lnTo>
                  <a:pt x="2010871" y="3281709"/>
                </a:lnTo>
                <a:lnTo>
                  <a:pt x="263261" y="1534393"/>
                </a:lnTo>
                <a:cubicBezTo>
                  <a:pt x="-87753" y="1183355"/>
                  <a:pt x="-87753" y="614317"/>
                  <a:pt x="263261" y="263278"/>
                </a:cubicBezTo>
                <a:cubicBezTo>
                  <a:pt x="438768" y="87759"/>
                  <a:pt x="668771" y="0"/>
                  <a:pt x="898774" y="0"/>
                </a:cubicBezTo>
                <a:close/>
              </a:path>
            </a:pathLst>
          </a:custGeom>
          <a:solidFill>
            <a:srgbClr val="E5E5E9"/>
          </a:solidFill>
        </p:spPr>
        <p:txBody>
          <a:bodyPr wrap="square" lIns="1296000" tIns="1270800" rIns="0" anchor="t" anchorCtr="0">
            <a:noAutofit/>
          </a:bodyPr>
          <a:lstStyle>
            <a:lvl1pPr algn="l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Please </a:t>
            </a:r>
            <a:br>
              <a:rPr lang="en-US" noProof="0"/>
            </a:br>
            <a:r>
              <a:rPr lang="en-US" noProof="0"/>
              <a:t>insert first </a:t>
            </a:r>
            <a:br>
              <a:rPr lang="en-US" noProof="0"/>
            </a:br>
            <a:r>
              <a:rPr lang="en-US" noProof="0"/>
              <a:t>X picture here</a:t>
            </a:r>
          </a:p>
        </p:txBody>
      </p:sp>
      <p:sp>
        <p:nvSpPr>
          <p:cNvPr id="12" name="X picture second">
            <a:extLst>
              <a:ext uri="{FF2B5EF4-FFF2-40B4-BE49-F238E27FC236}">
                <a16:creationId xmlns:a16="http://schemas.microsoft.com/office/drawing/2014/main" id="{6DF04BE6-2F28-4442-9F47-31C6F1C81B8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black">
          <a:xfrm>
            <a:off x="10056814" y="-1357312"/>
            <a:ext cx="3073400" cy="3073400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898774 w 6735322"/>
              <a:gd name="connsiteY5" fmla="*/ 171898 h 6908801"/>
              <a:gd name="connsiteX6" fmla="*/ 1534287 w 6735322"/>
              <a:gd name="connsiteY6" fmla="*/ 435176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18" fmla="*/ 5464442 w 6735322"/>
              <a:gd name="connsiteY18" fmla="*/ 0 h 6908801"/>
              <a:gd name="connsiteX0" fmla="*/ 4932802 w 6735322"/>
              <a:gd name="connsiteY0" fmla="*/ 4082159 h 7157147"/>
              <a:gd name="connsiteX1" fmla="*/ 6735322 w 6735322"/>
              <a:gd name="connsiteY1" fmla="*/ 5885610 h 7157147"/>
              <a:gd name="connsiteX2" fmla="*/ 5464442 w 6735322"/>
              <a:gd name="connsiteY2" fmla="*/ 7157147 h 7157147"/>
              <a:gd name="connsiteX3" fmla="*/ 3661922 w 6735322"/>
              <a:gd name="connsiteY3" fmla="*/ 5353696 h 7157147"/>
              <a:gd name="connsiteX4" fmla="*/ 4932802 w 6735322"/>
              <a:gd name="connsiteY4" fmla="*/ 4082159 h 7157147"/>
              <a:gd name="connsiteX5" fmla="*/ 898774 w 6735322"/>
              <a:gd name="connsiteY5" fmla="*/ 420244 h 7157147"/>
              <a:gd name="connsiteX6" fmla="*/ 1534287 w 6735322"/>
              <a:gd name="connsiteY6" fmla="*/ 6720799 h 7157147"/>
              <a:gd name="connsiteX7" fmla="*/ 263261 w 6735322"/>
              <a:gd name="connsiteY7" fmla="*/ 6720799 h 7157147"/>
              <a:gd name="connsiteX8" fmla="*/ 263261 w 6735322"/>
              <a:gd name="connsiteY8" fmla="*/ 5449684 h 7157147"/>
              <a:gd name="connsiteX9" fmla="*/ 2010871 w 6735322"/>
              <a:gd name="connsiteY9" fmla="*/ 3701953 h 7157147"/>
              <a:gd name="connsiteX10" fmla="*/ 263261 w 6735322"/>
              <a:gd name="connsiteY10" fmla="*/ 1954637 h 7157147"/>
              <a:gd name="connsiteX11" fmla="*/ 263261 w 6735322"/>
              <a:gd name="connsiteY11" fmla="*/ 683522 h 7157147"/>
              <a:gd name="connsiteX12" fmla="*/ 898774 w 6735322"/>
              <a:gd name="connsiteY12" fmla="*/ 420244 h 7157147"/>
              <a:gd name="connsiteX13" fmla="*/ 5464442 w 6735322"/>
              <a:gd name="connsiteY13" fmla="*/ 248346 h 7157147"/>
              <a:gd name="connsiteX14" fmla="*/ 6735322 w 6735322"/>
              <a:gd name="connsiteY14" fmla="*/ 1519226 h 7157147"/>
              <a:gd name="connsiteX15" fmla="*/ 4932802 w 6735322"/>
              <a:gd name="connsiteY15" fmla="*/ 3321746 h 7157147"/>
              <a:gd name="connsiteX16" fmla="*/ 3661922 w 6735322"/>
              <a:gd name="connsiteY16" fmla="*/ 2050866 h 7157147"/>
              <a:gd name="connsiteX17" fmla="*/ 5464442 w 6735322"/>
              <a:gd name="connsiteY17" fmla="*/ 248346 h 7157147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435176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263261 w 6735322"/>
              <a:gd name="connsiteY10" fmla="*/ 1706291 h 6908801"/>
              <a:gd name="connsiteX11" fmla="*/ 263261 w 6735322"/>
              <a:gd name="connsiteY11" fmla="*/ 435176 h 6908801"/>
              <a:gd name="connsiteX12" fmla="*/ 5464442 w 6735322"/>
              <a:gd name="connsiteY12" fmla="*/ 0 h 6908801"/>
              <a:gd name="connsiteX13" fmla="*/ 6735322 w 6735322"/>
              <a:gd name="connsiteY13" fmla="*/ 1270880 h 6908801"/>
              <a:gd name="connsiteX14" fmla="*/ 4932802 w 6735322"/>
              <a:gd name="connsiteY14" fmla="*/ 3073400 h 6908801"/>
              <a:gd name="connsiteX15" fmla="*/ 3661922 w 6735322"/>
              <a:gd name="connsiteY15" fmla="*/ 1802520 h 6908801"/>
              <a:gd name="connsiteX16" fmla="*/ 5464442 w 6735322"/>
              <a:gd name="connsiteY16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435176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263261 w 6735322"/>
              <a:gd name="connsiteY10" fmla="*/ 435176 h 6908801"/>
              <a:gd name="connsiteX11" fmla="*/ 5464442 w 6735322"/>
              <a:gd name="connsiteY11" fmla="*/ 0 h 6908801"/>
              <a:gd name="connsiteX12" fmla="*/ 6735322 w 6735322"/>
              <a:gd name="connsiteY12" fmla="*/ 1270880 h 6908801"/>
              <a:gd name="connsiteX13" fmla="*/ 4932802 w 6735322"/>
              <a:gd name="connsiteY13" fmla="*/ 3073400 h 6908801"/>
              <a:gd name="connsiteX14" fmla="*/ 3661922 w 6735322"/>
              <a:gd name="connsiteY14" fmla="*/ 1802520 h 6908801"/>
              <a:gd name="connsiteX15" fmla="*/ 5464442 w 6735322"/>
              <a:gd name="connsiteY15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010871 w 6735322"/>
              <a:gd name="connsiteY5" fmla="*/ 3453607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5464442 w 6735322"/>
              <a:gd name="connsiteY10" fmla="*/ 0 h 6908801"/>
              <a:gd name="connsiteX11" fmla="*/ 6735322 w 6735322"/>
              <a:gd name="connsiteY11" fmla="*/ 1270880 h 6908801"/>
              <a:gd name="connsiteX12" fmla="*/ 4932802 w 6735322"/>
              <a:gd name="connsiteY12" fmla="*/ 3073400 h 6908801"/>
              <a:gd name="connsiteX13" fmla="*/ 3661922 w 6735322"/>
              <a:gd name="connsiteY13" fmla="*/ 1802520 h 6908801"/>
              <a:gd name="connsiteX14" fmla="*/ 5464442 w 6735322"/>
              <a:gd name="connsiteY14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5201338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5464442 w 6735322"/>
              <a:gd name="connsiteY9" fmla="*/ 0 h 6908801"/>
              <a:gd name="connsiteX10" fmla="*/ 6735322 w 6735322"/>
              <a:gd name="connsiteY10" fmla="*/ 1270880 h 6908801"/>
              <a:gd name="connsiteX11" fmla="*/ 4932802 w 6735322"/>
              <a:gd name="connsiteY11" fmla="*/ 3073400 h 6908801"/>
              <a:gd name="connsiteX12" fmla="*/ 3661922 w 6735322"/>
              <a:gd name="connsiteY12" fmla="*/ 1802520 h 6908801"/>
              <a:gd name="connsiteX13" fmla="*/ 5464442 w 6735322"/>
              <a:gd name="connsiteY13" fmla="*/ 0 h 6908801"/>
              <a:gd name="connsiteX0" fmla="*/ 4669541 w 6472061"/>
              <a:gd name="connsiteY0" fmla="*/ 3833813 h 6908801"/>
              <a:gd name="connsiteX1" fmla="*/ 6472061 w 6472061"/>
              <a:gd name="connsiteY1" fmla="*/ 5637264 h 6908801"/>
              <a:gd name="connsiteX2" fmla="*/ 5201181 w 6472061"/>
              <a:gd name="connsiteY2" fmla="*/ 6908801 h 6908801"/>
              <a:gd name="connsiteX3" fmla="*/ 3398661 w 6472061"/>
              <a:gd name="connsiteY3" fmla="*/ 5105350 h 6908801"/>
              <a:gd name="connsiteX4" fmla="*/ 4669541 w 6472061"/>
              <a:gd name="connsiteY4" fmla="*/ 3833813 h 6908801"/>
              <a:gd name="connsiteX5" fmla="*/ 0 w 6472061"/>
              <a:gd name="connsiteY5" fmla="*/ 6472453 h 6908801"/>
              <a:gd name="connsiteX6" fmla="*/ 1271026 w 6472061"/>
              <a:gd name="connsiteY6" fmla="*/ 6472453 h 6908801"/>
              <a:gd name="connsiteX7" fmla="*/ 0 w 6472061"/>
              <a:gd name="connsiteY7" fmla="*/ 6472453 h 6908801"/>
              <a:gd name="connsiteX8" fmla="*/ 5201181 w 6472061"/>
              <a:gd name="connsiteY8" fmla="*/ 0 h 6908801"/>
              <a:gd name="connsiteX9" fmla="*/ 6472061 w 6472061"/>
              <a:gd name="connsiteY9" fmla="*/ 1270880 h 6908801"/>
              <a:gd name="connsiteX10" fmla="*/ 4669541 w 6472061"/>
              <a:gd name="connsiteY10" fmla="*/ 3073400 h 6908801"/>
              <a:gd name="connsiteX11" fmla="*/ 3398661 w 6472061"/>
              <a:gd name="connsiteY11" fmla="*/ 1802520 h 6908801"/>
              <a:gd name="connsiteX12" fmla="*/ 5201181 w 6472061"/>
              <a:gd name="connsiteY12" fmla="*/ 0 h 6908801"/>
              <a:gd name="connsiteX0" fmla="*/ 1270880 w 3073400"/>
              <a:gd name="connsiteY0" fmla="*/ 3833813 h 6908801"/>
              <a:gd name="connsiteX1" fmla="*/ 3073400 w 3073400"/>
              <a:gd name="connsiteY1" fmla="*/ 5637264 h 6908801"/>
              <a:gd name="connsiteX2" fmla="*/ 1802520 w 3073400"/>
              <a:gd name="connsiteY2" fmla="*/ 6908801 h 6908801"/>
              <a:gd name="connsiteX3" fmla="*/ 0 w 3073400"/>
              <a:gd name="connsiteY3" fmla="*/ 5105350 h 6908801"/>
              <a:gd name="connsiteX4" fmla="*/ 1270880 w 3073400"/>
              <a:gd name="connsiteY4" fmla="*/ 3833813 h 6908801"/>
              <a:gd name="connsiteX5" fmla="*/ 1802520 w 3073400"/>
              <a:gd name="connsiteY5" fmla="*/ 0 h 6908801"/>
              <a:gd name="connsiteX6" fmla="*/ 3073400 w 3073400"/>
              <a:gd name="connsiteY6" fmla="*/ 1270880 h 6908801"/>
              <a:gd name="connsiteX7" fmla="*/ 1270880 w 3073400"/>
              <a:gd name="connsiteY7" fmla="*/ 3073400 h 6908801"/>
              <a:gd name="connsiteX8" fmla="*/ 0 w 3073400"/>
              <a:gd name="connsiteY8" fmla="*/ 1802520 h 6908801"/>
              <a:gd name="connsiteX9" fmla="*/ 1802520 w 3073400"/>
              <a:gd name="connsiteY9" fmla="*/ 0 h 6908801"/>
              <a:gd name="connsiteX0" fmla="*/ 1270880 w 3073400"/>
              <a:gd name="connsiteY0" fmla="*/ 3833813 h 6908801"/>
              <a:gd name="connsiteX1" fmla="*/ 1802520 w 3073400"/>
              <a:gd name="connsiteY1" fmla="*/ 6908801 h 6908801"/>
              <a:gd name="connsiteX2" fmla="*/ 0 w 3073400"/>
              <a:gd name="connsiteY2" fmla="*/ 5105350 h 6908801"/>
              <a:gd name="connsiteX3" fmla="*/ 1270880 w 3073400"/>
              <a:gd name="connsiteY3" fmla="*/ 3833813 h 6908801"/>
              <a:gd name="connsiteX4" fmla="*/ 1802520 w 3073400"/>
              <a:gd name="connsiteY4" fmla="*/ 0 h 6908801"/>
              <a:gd name="connsiteX5" fmla="*/ 3073400 w 3073400"/>
              <a:gd name="connsiteY5" fmla="*/ 1270880 h 6908801"/>
              <a:gd name="connsiteX6" fmla="*/ 1270880 w 3073400"/>
              <a:gd name="connsiteY6" fmla="*/ 3073400 h 6908801"/>
              <a:gd name="connsiteX7" fmla="*/ 0 w 3073400"/>
              <a:gd name="connsiteY7" fmla="*/ 1802520 h 6908801"/>
              <a:gd name="connsiteX8" fmla="*/ 1802520 w 3073400"/>
              <a:gd name="connsiteY8" fmla="*/ 0 h 6908801"/>
              <a:gd name="connsiteX0" fmla="*/ 1270880 w 3073400"/>
              <a:gd name="connsiteY0" fmla="*/ 3833813 h 5105350"/>
              <a:gd name="connsiteX1" fmla="*/ 0 w 3073400"/>
              <a:gd name="connsiteY1" fmla="*/ 5105350 h 5105350"/>
              <a:gd name="connsiteX2" fmla="*/ 1270880 w 3073400"/>
              <a:gd name="connsiteY2" fmla="*/ 3833813 h 5105350"/>
              <a:gd name="connsiteX3" fmla="*/ 1802520 w 3073400"/>
              <a:gd name="connsiteY3" fmla="*/ 0 h 5105350"/>
              <a:gd name="connsiteX4" fmla="*/ 3073400 w 3073400"/>
              <a:gd name="connsiteY4" fmla="*/ 1270880 h 5105350"/>
              <a:gd name="connsiteX5" fmla="*/ 1270880 w 3073400"/>
              <a:gd name="connsiteY5" fmla="*/ 3073400 h 5105350"/>
              <a:gd name="connsiteX6" fmla="*/ 0 w 3073400"/>
              <a:gd name="connsiteY6" fmla="*/ 1802520 h 5105350"/>
              <a:gd name="connsiteX7" fmla="*/ 1802520 w 3073400"/>
              <a:gd name="connsiteY7" fmla="*/ 0 h 5105350"/>
              <a:gd name="connsiteX0" fmla="*/ 1802520 w 3073400"/>
              <a:gd name="connsiteY0" fmla="*/ 0 h 3073400"/>
              <a:gd name="connsiteX1" fmla="*/ 3073400 w 3073400"/>
              <a:gd name="connsiteY1" fmla="*/ 1270880 h 3073400"/>
              <a:gd name="connsiteX2" fmla="*/ 1270880 w 3073400"/>
              <a:gd name="connsiteY2" fmla="*/ 3073400 h 3073400"/>
              <a:gd name="connsiteX3" fmla="*/ 0 w 3073400"/>
              <a:gd name="connsiteY3" fmla="*/ 1802520 h 3073400"/>
              <a:gd name="connsiteX4" fmla="*/ 1802520 w 3073400"/>
              <a:gd name="connsiteY4" fmla="*/ 0 h 307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73400" h="3073400">
                <a:moveTo>
                  <a:pt x="1802520" y="0"/>
                </a:moveTo>
                <a:lnTo>
                  <a:pt x="3073400" y="1270880"/>
                </a:lnTo>
                <a:lnTo>
                  <a:pt x="1270880" y="3073400"/>
                </a:lnTo>
                <a:lnTo>
                  <a:pt x="0" y="1802520"/>
                </a:lnTo>
                <a:lnTo>
                  <a:pt x="1802520" y="0"/>
                </a:lnTo>
                <a:close/>
              </a:path>
            </a:pathLst>
          </a:custGeom>
          <a:solidFill>
            <a:srgbClr val="9999A9"/>
          </a:solidFill>
        </p:spPr>
        <p:txBody>
          <a:bodyPr wrap="square" lIns="0" tIns="1440000" rIns="1080000" anchor="t" anchorCtr="0">
            <a:noAutofit/>
          </a:bodyPr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Please </a:t>
            </a:r>
            <a:br>
              <a:rPr lang="en-US" noProof="0"/>
            </a:br>
            <a:r>
              <a:rPr lang="en-US" noProof="0"/>
              <a:t>insert second </a:t>
            </a:r>
            <a:br>
              <a:rPr lang="en-US" noProof="0"/>
            </a:br>
            <a:r>
              <a:rPr lang="en-US" noProof="0"/>
              <a:t>X picture here</a:t>
            </a:r>
          </a:p>
        </p:txBody>
      </p:sp>
      <p:sp>
        <p:nvSpPr>
          <p:cNvPr id="13" name="X picture third">
            <a:extLst>
              <a:ext uri="{FF2B5EF4-FFF2-40B4-BE49-F238E27FC236}">
                <a16:creationId xmlns:a16="http://schemas.microsoft.com/office/drawing/2014/main" id="{31071B48-22DD-4993-9A0B-35B7656021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black">
          <a:xfrm>
            <a:off x="10056814" y="2476502"/>
            <a:ext cx="3073400" cy="3074988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898774 w 6735322"/>
              <a:gd name="connsiteY5" fmla="*/ 171898 h 6908801"/>
              <a:gd name="connsiteX6" fmla="*/ 1534287 w 6735322"/>
              <a:gd name="connsiteY6" fmla="*/ 435176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18" fmla="*/ 5464442 w 6735322"/>
              <a:gd name="connsiteY18" fmla="*/ 0 h 6908801"/>
              <a:gd name="connsiteX0" fmla="*/ 4932802 w 6735322"/>
              <a:gd name="connsiteY0" fmla="*/ 4082159 h 7157147"/>
              <a:gd name="connsiteX1" fmla="*/ 6735322 w 6735322"/>
              <a:gd name="connsiteY1" fmla="*/ 5885610 h 7157147"/>
              <a:gd name="connsiteX2" fmla="*/ 5464442 w 6735322"/>
              <a:gd name="connsiteY2" fmla="*/ 7157147 h 7157147"/>
              <a:gd name="connsiteX3" fmla="*/ 3661922 w 6735322"/>
              <a:gd name="connsiteY3" fmla="*/ 5353696 h 7157147"/>
              <a:gd name="connsiteX4" fmla="*/ 4932802 w 6735322"/>
              <a:gd name="connsiteY4" fmla="*/ 4082159 h 7157147"/>
              <a:gd name="connsiteX5" fmla="*/ 898774 w 6735322"/>
              <a:gd name="connsiteY5" fmla="*/ 420244 h 7157147"/>
              <a:gd name="connsiteX6" fmla="*/ 1534287 w 6735322"/>
              <a:gd name="connsiteY6" fmla="*/ 6720799 h 7157147"/>
              <a:gd name="connsiteX7" fmla="*/ 263261 w 6735322"/>
              <a:gd name="connsiteY7" fmla="*/ 6720799 h 7157147"/>
              <a:gd name="connsiteX8" fmla="*/ 263261 w 6735322"/>
              <a:gd name="connsiteY8" fmla="*/ 5449684 h 7157147"/>
              <a:gd name="connsiteX9" fmla="*/ 2010871 w 6735322"/>
              <a:gd name="connsiteY9" fmla="*/ 3701953 h 7157147"/>
              <a:gd name="connsiteX10" fmla="*/ 263261 w 6735322"/>
              <a:gd name="connsiteY10" fmla="*/ 1954637 h 7157147"/>
              <a:gd name="connsiteX11" fmla="*/ 263261 w 6735322"/>
              <a:gd name="connsiteY11" fmla="*/ 683522 h 7157147"/>
              <a:gd name="connsiteX12" fmla="*/ 898774 w 6735322"/>
              <a:gd name="connsiteY12" fmla="*/ 420244 h 7157147"/>
              <a:gd name="connsiteX13" fmla="*/ 5464442 w 6735322"/>
              <a:gd name="connsiteY13" fmla="*/ 248346 h 7157147"/>
              <a:gd name="connsiteX14" fmla="*/ 6735322 w 6735322"/>
              <a:gd name="connsiteY14" fmla="*/ 1519226 h 7157147"/>
              <a:gd name="connsiteX15" fmla="*/ 4932802 w 6735322"/>
              <a:gd name="connsiteY15" fmla="*/ 3321746 h 7157147"/>
              <a:gd name="connsiteX16" fmla="*/ 3661922 w 6735322"/>
              <a:gd name="connsiteY16" fmla="*/ 2050866 h 7157147"/>
              <a:gd name="connsiteX17" fmla="*/ 5464442 w 6735322"/>
              <a:gd name="connsiteY17" fmla="*/ 248346 h 7157147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435176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263261 w 6735322"/>
              <a:gd name="connsiteY10" fmla="*/ 1706291 h 6908801"/>
              <a:gd name="connsiteX11" fmla="*/ 263261 w 6735322"/>
              <a:gd name="connsiteY11" fmla="*/ 435176 h 6908801"/>
              <a:gd name="connsiteX12" fmla="*/ 5464442 w 6735322"/>
              <a:gd name="connsiteY12" fmla="*/ 0 h 6908801"/>
              <a:gd name="connsiteX13" fmla="*/ 6735322 w 6735322"/>
              <a:gd name="connsiteY13" fmla="*/ 1270880 h 6908801"/>
              <a:gd name="connsiteX14" fmla="*/ 4932802 w 6735322"/>
              <a:gd name="connsiteY14" fmla="*/ 3073400 h 6908801"/>
              <a:gd name="connsiteX15" fmla="*/ 3661922 w 6735322"/>
              <a:gd name="connsiteY15" fmla="*/ 1802520 h 6908801"/>
              <a:gd name="connsiteX16" fmla="*/ 5464442 w 6735322"/>
              <a:gd name="connsiteY16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435176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263261 w 6735322"/>
              <a:gd name="connsiteY10" fmla="*/ 435176 h 6908801"/>
              <a:gd name="connsiteX11" fmla="*/ 5464442 w 6735322"/>
              <a:gd name="connsiteY11" fmla="*/ 0 h 6908801"/>
              <a:gd name="connsiteX12" fmla="*/ 6735322 w 6735322"/>
              <a:gd name="connsiteY12" fmla="*/ 1270880 h 6908801"/>
              <a:gd name="connsiteX13" fmla="*/ 4932802 w 6735322"/>
              <a:gd name="connsiteY13" fmla="*/ 3073400 h 6908801"/>
              <a:gd name="connsiteX14" fmla="*/ 3661922 w 6735322"/>
              <a:gd name="connsiteY14" fmla="*/ 1802520 h 6908801"/>
              <a:gd name="connsiteX15" fmla="*/ 5464442 w 6735322"/>
              <a:gd name="connsiteY15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010871 w 6735322"/>
              <a:gd name="connsiteY5" fmla="*/ 3453607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5464442 w 6735322"/>
              <a:gd name="connsiteY10" fmla="*/ 0 h 6908801"/>
              <a:gd name="connsiteX11" fmla="*/ 6735322 w 6735322"/>
              <a:gd name="connsiteY11" fmla="*/ 1270880 h 6908801"/>
              <a:gd name="connsiteX12" fmla="*/ 4932802 w 6735322"/>
              <a:gd name="connsiteY12" fmla="*/ 3073400 h 6908801"/>
              <a:gd name="connsiteX13" fmla="*/ 3661922 w 6735322"/>
              <a:gd name="connsiteY13" fmla="*/ 1802520 h 6908801"/>
              <a:gd name="connsiteX14" fmla="*/ 5464442 w 6735322"/>
              <a:gd name="connsiteY14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5201338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5464442 w 6735322"/>
              <a:gd name="connsiteY9" fmla="*/ 0 h 6908801"/>
              <a:gd name="connsiteX10" fmla="*/ 6735322 w 6735322"/>
              <a:gd name="connsiteY10" fmla="*/ 1270880 h 6908801"/>
              <a:gd name="connsiteX11" fmla="*/ 4932802 w 6735322"/>
              <a:gd name="connsiteY11" fmla="*/ 3073400 h 6908801"/>
              <a:gd name="connsiteX12" fmla="*/ 3661922 w 6735322"/>
              <a:gd name="connsiteY12" fmla="*/ 1802520 h 6908801"/>
              <a:gd name="connsiteX13" fmla="*/ 5464442 w 6735322"/>
              <a:gd name="connsiteY13" fmla="*/ 0 h 6908801"/>
              <a:gd name="connsiteX0" fmla="*/ 4669541 w 6472061"/>
              <a:gd name="connsiteY0" fmla="*/ 3833813 h 6908801"/>
              <a:gd name="connsiteX1" fmla="*/ 6472061 w 6472061"/>
              <a:gd name="connsiteY1" fmla="*/ 5637264 h 6908801"/>
              <a:gd name="connsiteX2" fmla="*/ 5201181 w 6472061"/>
              <a:gd name="connsiteY2" fmla="*/ 6908801 h 6908801"/>
              <a:gd name="connsiteX3" fmla="*/ 3398661 w 6472061"/>
              <a:gd name="connsiteY3" fmla="*/ 5105350 h 6908801"/>
              <a:gd name="connsiteX4" fmla="*/ 4669541 w 6472061"/>
              <a:gd name="connsiteY4" fmla="*/ 3833813 h 6908801"/>
              <a:gd name="connsiteX5" fmla="*/ 0 w 6472061"/>
              <a:gd name="connsiteY5" fmla="*/ 6472453 h 6908801"/>
              <a:gd name="connsiteX6" fmla="*/ 1271026 w 6472061"/>
              <a:gd name="connsiteY6" fmla="*/ 6472453 h 6908801"/>
              <a:gd name="connsiteX7" fmla="*/ 0 w 6472061"/>
              <a:gd name="connsiteY7" fmla="*/ 6472453 h 6908801"/>
              <a:gd name="connsiteX8" fmla="*/ 5201181 w 6472061"/>
              <a:gd name="connsiteY8" fmla="*/ 0 h 6908801"/>
              <a:gd name="connsiteX9" fmla="*/ 6472061 w 6472061"/>
              <a:gd name="connsiteY9" fmla="*/ 1270880 h 6908801"/>
              <a:gd name="connsiteX10" fmla="*/ 4669541 w 6472061"/>
              <a:gd name="connsiteY10" fmla="*/ 3073400 h 6908801"/>
              <a:gd name="connsiteX11" fmla="*/ 3398661 w 6472061"/>
              <a:gd name="connsiteY11" fmla="*/ 1802520 h 6908801"/>
              <a:gd name="connsiteX12" fmla="*/ 5201181 w 6472061"/>
              <a:gd name="connsiteY12" fmla="*/ 0 h 6908801"/>
              <a:gd name="connsiteX0" fmla="*/ 1270880 w 3073400"/>
              <a:gd name="connsiteY0" fmla="*/ 3833813 h 6908801"/>
              <a:gd name="connsiteX1" fmla="*/ 3073400 w 3073400"/>
              <a:gd name="connsiteY1" fmla="*/ 5637264 h 6908801"/>
              <a:gd name="connsiteX2" fmla="*/ 1802520 w 3073400"/>
              <a:gd name="connsiteY2" fmla="*/ 6908801 h 6908801"/>
              <a:gd name="connsiteX3" fmla="*/ 0 w 3073400"/>
              <a:gd name="connsiteY3" fmla="*/ 5105350 h 6908801"/>
              <a:gd name="connsiteX4" fmla="*/ 1270880 w 3073400"/>
              <a:gd name="connsiteY4" fmla="*/ 3833813 h 6908801"/>
              <a:gd name="connsiteX5" fmla="*/ 1802520 w 3073400"/>
              <a:gd name="connsiteY5" fmla="*/ 0 h 6908801"/>
              <a:gd name="connsiteX6" fmla="*/ 3073400 w 3073400"/>
              <a:gd name="connsiteY6" fmla="*/ 1270880 h 6908801"/>
              <a:gd name="connsiteX7" fmla="*/ 1270880 w 3073400"/>
              <a:gd name="connsiteY7" fmla="*/ 3073400 h 6908801"/>
              <a:gd name="connsiteX8" fmla="*/ 0 w 3073400"/>
              <a:gd name="connsiteY8" fmla="*/ 1802520 h 6908801"/>
              <a:gd name="connsiteX9" fmla="*/ 1802520 w 3073400"/>
              <a:gd name="connsiteY9" fmla="*/ 0 h 6908801"/>
              <a:gd name="connsiteX0" fmla="*/ 1270880 w 3073400"/>
              <a:gd name="connsiteY0" fmla="*/ 3833813 h 6908801"/>
              <a:gd name="connsiteX1" fmla="*/ 3073400 w 3073400"/>
              <a:gd name="connsiteY1" fmla="*/ 5637264 h 6908801"/>
              <a:gd name="connsiteX2" fmla="*/ 1802520 w 3073400"/>
              <a:gd name="connsiteY2" fmla="*/ 6908801 h 6908801"/>
              <a:gd name="connsiteX3" fmla="*/ 0 w 3073400"/>
              <a:gd name="connsiteY3" fmla="*/ 5105350 h 6908801"/>
              <a:gd name="connsiteX4" fmla="*/ 1270880 w 3073400"/>
              <a:gd name="connsiteY4" fmla="*/ 3833813 h 6908801"/>
              <a:gd name="connsiteX5" fmla="*/ 1802520 w 3073400"/>
              <a:gd name="connsiteY5" fmla="*/ 0 h 6908801"/>
              <a:gd name="connsiteX6" fmla="*/ 1270880 w 3073400"/>
              <a:gd name="connsiteY6" fmla="*/ 3073400 h 6908801"/>
              <a:gd name="connsiteX7" fmla="*/ 0 w 3073400"/>
              <a:gd name="connsiteY7" fmla="*/ 1802520 h 6908801"/>
              <a:gd name="connsiteX8" fmla="*/ 1802520 w 3073400"/>
              <a:gd name="connsiteY8" fmla="*/ 0 h 6908801"/>
              <a:gd name="connsiteX0" fmla="*/ 1270880 w 3073400"/>
              <a:gd name="connsiteY0" fmla="*/ 2031293 h 5106281"/>
              <a:gd name="connsiteX1" fmla="*/ 3073400 w 3073400"/>
              <a:gd name="connsiteY1" fmla="*/ 3834744 h 5106281"/>
              <a:gd name="connsiteX2" fmla="*/ 1802520 w 3073400"/>
              <a:gd name="connsiteY2" fmla="*/ 5106281 h 5106281"/>
              <a:gd name="connsiteX3" fmla="*/ 0 w 3073400"/>
              <a:gd name="connsiteY3" fmla="*/ 3302830 h 5106281"/>
              <a:gd name="connsiteX4" fmla="*/ 1270880 w 3073400"/>
              <a:gd name="connsiteY4" fmla="*/ 2031293 h 5106281"/>
              <a:gd name="connsiteX5" fmla="*/ 0 w 3073400"/>
              <a:gd name="connsiteY5" fmla="*/ 0 h 5106281"/>
              <a:gd name="connsiteX6" fmla="*/ 1270880 w 3073400"/>
              <a:gd name="connsiteY6" fmla="*/ 1270880 h 5106281"/>
              <a:gd name="connsiteX7" fmla="*/ 0 w 3073400"/>
              <a:gd name="connsiteY7" fmla="*/ 0 h 5106281"/>
              <a:gd name="connsiteX0" fmla="*/ 1270880 w 3073400"/>
              <a:gd name="connsiteY0" fmla="*/ 0 h 3074988"/>
              <a:gd name="connsiteX1" fmla="*/ 3073400 w 3073400"/>
              <a:gd name="connsiteY1" fmla="*/ 1803451 h 3074988"/>
              <a:gd name="connsiteX2" fmla="*/ 1802520 w 3073400"/>
              <a:gd name="connsiteY2" fmla="*/ 3074988 h 3074988"/>
              <a:gd name="connsiteX3" fmla="*/ 0 w 3073400"/>
              <a:gd name="connsiteY3" fmla="*/ 1271537 h 3074988"/>
              <a:gd name="connsiteX4" fmla="*/ 1270880 w 3073400"/>
              <a:gd name="connsiteY4" fmla="*/ 0 h 3074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73400" h="3074988">
                <a:moveTo>
                  <a:pt x="1270880" y="0"/>
                </a:moveTo>
                <a:lnTo>
                  <a:pt x="3073400" y="1803451"/>
                </a:lnTo>
                <a:lnTo>
                  <a:pt x="1802520" y="3074988"/>
                </a:lnTo>
                <a:lnTo>
                  <a:pt x="0" y="1271537"/>
                </a:lnTo>
                <a:lnTo>
                  <a:pt x="1270880" y="0"/>
                </a:lnTo>
                <a:close/>
              </a:path>
            </a:pathLst>
          </a:custGeom>
          <a:solidFill>
            <a:srgbClr val="333353"/>
          </a:solidFill>
        </p:spPr>
        <p:txBody>
          <a:bodyPr wrap="square" lIns="0" tIns="792000" rIns="1080000" anchor="t" anchorCtr="0">
            <a:noAutofit/>
          </a:bodyPr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Please </a:t>
            </a:r>
            <a:br>
              <a:rPr lang="en-US" noProof="0"/>
            </a:br>
            <a:r>
              <a:rPr lang="en-US" noProof="0"/>
              <a:t>insert third </a:t>
            </a:r>
            <a:br>
              <a:rPr lang="en-US" noProof="0"/>
            </a:br>
            <a:r>
              <a:rPr lang="en-US" noProof="0"/>
              <a:t>X picture here</a:t>
            </a:r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Title" descr="Headline of the presentation">
            <a:extLst>
              <a:ext uri="{FF2B5EF4-FFF2-40B4-BE49-F238E27FC236}">
                <a16:creationId xmlns:a16="http://schemas.microsoft.com/office/drawing/2014/main" id="{FD55D30A-0739-469D-8F8E-FE849E76D3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7302365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6" name="Subhead" descr="Subheadline of the presentation">
            <a:extLst>
              <a:ext uri="{FF2B5EF4-FFF2-40B4-BE49-F238E27FC236}">
                <a16:creationId xmlns:a16="http://schemas.microsoft.com/office/drawing/2014/main" id="{97848765-58A1-C7AA-551E-52FA5040A2C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7301602" cy="804655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16 </a:t>
            </a:r>
            <a:r>
              <a:rPr lang="en-US" err="1"/>
              <a:t>pt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0564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  <p15:guide id="8" pos="4251">
          <p15:clr>
            <a:srgbClr val="65CEFF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80pt (X one image with blur background)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Blur background picture">
            <a:extLst>
              <a:ext uri="{FF2B5EF4-FFF2-40B4-BE49-F238E27FC236}">
                <a16:creationId xmlns:a16="http://schemas.microsoft.com/office/drawing/2014/main" id="{38F86097-2D6B-4626-AEB3-A281A0A3CA2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black">
          <a:xfrm>
            <a:off x="0" y="0"/>
            <a:ext cx="12192000" cy="6858000"/>
          </a:xfrm>
          <a:prstGeom prst="rect">
            <a:avLst/>
          </a:prstGeom>
          <a:solidFill>
            <a:srgbClr val="66667E"/>
          </a:solidFill>
        </p:spPr>
        <p:txBody>
          <a:bodyPr wrap="square" lIns="144000" tIns="108000" rIns="144000" bIns="108000">
            <a:noAutofit/>
          </a:bodyPr>
          <a:lstStyle>
            <a:lvl1pPr>
              <a:defRPr>
                <a:sym typeface="Wingdings" panose="05000000000000000000" pitchFamily="2" charset="2"/>
              </a:defRPr>
            </a:lvl1pPr>
          </a:lstStyle>
          <a:p>
            <a:r>
              <a:rPr lang="en-US"/>
              <a:t>Insert x picture and blur strongly using the panel “Effects“ </a:t>
            </a:r>
            <a:br>
              <a:rPr lang="en-US"/>
            </a:br>
            <a:r>
              <a:rPr lang="en-US"/>
              <a:t> “Artistic Effects”  “Blur” function with maximum expression; </a:t>
            </a:r>
            <a:br>
              <a:rPr lang="en-US"/>
            </a:br>
            <a:r>
              <a:rPr lang="en-US"/>
              <a:t>modify transparency or brightness/contrast if necessary</a:t>
            </a:r>
          </a:p>
        </p:txBody>
      </p:sp>
      <p:sp>
        <p:nvSpPr>
          <p:cNvPr id="8" name="X picture">
            <a:extLst>
              <a:ext uri="{FF2B5EF4-FFF2-40B4-BE49-F238E27FC236}">
                <a16:creationId xmlns:a16="http://schemas.microsoft.com/office/drawing/2014/main" id="{80FF28FC-0BCA-48D9-A24A-DB433EFF095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black">
          <a:xfrm>
            <a:off x="6394891" y="-1357312"/>
            <a:ext cx="6735322" cy="6908801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735322" h="6908801">
                <a:moveTo>
                  <a:pt x="4932802" y="3833813"/>
                </a:moveTo>
                <a:lnTo>
                  <a:pt x="6735322" y="5637264"/>
                </a:lnTo>
                <a:lnTo>
                  <a:pt x="5464442" y="6908801"/>
                </a:lnTo>
                <a:lnTo>
                  <a:pt x="3661922" y="5105350"/>
                </a:lnTo>
                <a:close/>
                <a:moveTo>
                  <a:pt x="898774" y="171898"/>
                </a:moveTo>
                <a:cubicBezTo>
                  <a:pt x="1128777" y="171898"/>
                  <a:pt x="1358781" y="259657"/>
                  <a:pt x="1534287" y="435176"/>
                </a:cubicBezTo>
                <a:lnTo>
                  <a:pt x="4552510" y="3453607"/>
                </a:lnTo>
                <a:lnTo>
                  <a:pt x="1534287" y="6472453"/>
                </a:lnTo>
                <a:cubicBezTo>
                  <a:pt x="1183274" y="6823076"/>
                  <a:pt x="614275" y="6823076"/>
                  <a:pt x="263261" y="6472453"/>
                </a:cubicBezTo>
                <a:cubicBezTo>
                  <a:pt x="-87753" y="6121414"/>
                  <a:pt x="-87753" y="5552376"/>
                  <a:pt x="263261" y="5201338"/>
                </a:cubicBezTo>
                <a:lnTo>
                  <a:pt x="2010871" y="3453607"/>
                </a:lnTo>
                <a:lnTo>
                  <a:pt x="263261" y="1706291"/>
                </a:lnTo>
                <a:cubicBezTo>
                  <a:pt x="-87753" y="1355253"/>
                  <a:pt x="-87753" y="786215"/>
                  <a:pt x="263261" y="435176"/>
                </a:cubicBezTo>
                <a:cubicBezTo>
                  <a:pt x="438768" y="259657"/>
                  <a:pt x="668771" y="171898"/>
                  <a:pt x="898774" y="171898"/>
                </a:cubicBezTo>
                <a:close/>
                <a:moveTo>
                  <a:pt x="5464442" y="0"/>
                </a:moveTo>
                <a:lnTo>
                  <a:pt x="6735322" y="1270880"/>
                </a:lnTo>
                <a:lnTo>
                  <a:pt x="4932802" y="3073400"/>
                </a:lnTo>
                <a:lnTo>
                  <a:pt x="3661922" y="1802520"/>
                </a:lnTo>
                <a:close/>
              </a:path>
            </a:pathLst>
          </a:custGeom>
          <a:solidFill>
            <a:srgbClr val="CCCCD4"/>
          </a:solidFill>
        </p:spPr>
        <p:txBody>
          <a:bodyPr wrap="square" lIns="0" rIns="468000" anchor="ctr" anchorCtr="0">
            <a:noAutofit/>
          </a:bodyPr>
          <a:lstStyle>
            <a:lvl1pPr algn="ctr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Please insert the </a:t>
            </a:r>
            <a:br>
              <a:rPr lang="en-US" noProof="0"/>
            </a:br>
            <a:r>
              <a:rPr lang="en-US" noProof="0"/>
              <a:t>same X picture here</a:t>
            </a:r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E86182CC-93AB-439F-83B8-5E98B14A78D4}"/>
              </a:ext>
            </a:extLst>
          </p:cNvPr>
          <p:cNvSpPr/>
          <p:nvPr/>
        </p:nvSpPr>
        <p:spPr>
          <a:xfrm>
            <a:off x="10274400" y="6364800"/>
            <a:ext cx="1512000" cy="240408"/>
          </a:xfrm>
          <a:custGeom>
            <a:avLst/>
            <a:gdLst>
              <a:gd name="connsiteX0" fmla="*/ 0 w 1512000"/>
              <a:gd name="connsiteY0" fmla="*/ 240408 h 240408"/>
              <a:gd name="connsiteX1" fmla="*/ 1512000 w 1512000"/>
              <a:gd name="connsiteY1" fmla="*/ 240408 h 240408"/>
              <a:gd name="connsiteX2" fmla="*/ 1512000 w 1512000"/>
              <a:gd name="connsiteY2" fmla="*/ 0 h 240408"/>
              <a:gd name="connsiteX3" fmla="*/ 0 w 1512000"/>
              <a:gd name="connsiteY3" fmla="*/ 0 h 240408"/>
              <a:gd name="connsiteX4" fmla="*/ 0 w 1512000"/>
              <a:gd name="connsiteY4" fmla="*/ 0 h 2404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12000" h="240408">
                <a:moveTo>
                  <a:pt x="0" y="240408"/>
                </a:moveTo>
                <a:lnTo>
                  <a:pt x="1512000" y="240408"/>
                </a:lnTo>
                <a:lnTo>
                  <a:pt x="151200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noFill/>
          <a:ln w="150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21" name="Siemens Logo">
            <a:extLst>
              <a:ext uri="{FF2B5EF4-FFF2-40B4-BE49-F238E27FC236}">
                <a16:creationId xmlns:a16="http://schemas.microsoft.com/office/drawing/2014/main" id="{15424DCB-9FB7-4AFC-BE09-89FFBCD3B06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Title" descr="Headline of the presentation">
            <a:extLst>
              <a:ext uri="{FF2B5EF4-FFF2-40B4-BE49-F238E27FC236}">
                <a16:creationId xmlns:a16="http://schemas.microsoft.com/office/drawing/2014/main" id="{E73186CB-C6F0-CAF3-D2F1-6A1263777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1414464"/>
            <a:ext cx="750114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7" name="Subhead" descr="Subheadline of the presentation">
            <a:extLst>
              <a:ext uri="{FF2B5EF4-FFF2-40B4-BE49-F238E27FC236}">
                <a16:creationId xmlns:a16="http://schemas.microsoft.com/office/drawing/2014/main" id="{E3C45349-7C38-596B-F3ED-E60D2FDAA85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7"/>
            <a:ext cx="7501148" cy="105313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32 </a:t>
            </a:r>
            <a:r>
              <a:rPr lang="en-US" err="1"/>
              <a:t>pt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4216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  <p15:guide id="9" pos="4250">
          <p15:clr>
            <a:srgbClr val="65CEFF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60pt (X one image with blur background)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Blur background picture">
            <a:extLst>
              <a:ext uri="{FF2B5EF4-FFF2-40B4-BE49-F238E27FC236}">
                <a16:creationId xmlns:a16="http://schemas.microsoft.com/office/drawing/2014/main" id="{98467D58-0872-4499-81D8-D8090BD5F6F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black">
          <a:xfrm>
            <a:off x="0" y="0"/>
            <a:ext cx="12192000" cy="6858000"/>
          </a:xfrm>
          <a:custGeom>
            <a:avLst/>
            <a:gdLst>
              <a:gd name="connsiteX0" fmla="*/ 11369497 w 12192000"/>
              <a:gd name="connsiteY0" fmla="*/ 6368887 h 6858000"/>
              <a:gd name="connsiteX1" fmla="*/ 11369497 w 12192000"/>
              <a:gd name="connsiteY1" fmla="*/ 6599160 h 6858000"/>
              <a:gd name="connsiteX2" fmla="*/ 11414821 w 12192000"/>
              <a:gd name="connsiteY2" fmla="*/ 6599160 h 6858000"/>
              <a:gd name="connsiteX3" fmla="*/ 11414821 w 12192000"/>
              <a:gd name="connsiteY3" fmla="*/ 6442936 h 6858000"/>
              <a:gd name="connsiteX4" fmla="*/ 11496009 w 12192000"/>
              <a:gd name="connsiteY4" fmla="*/ 6599160 h 6858000"/>
              <a:gd name="connsiteX5" fmla="*/ 11568440 w 12192000"/>
              <a:gd name="connsiteY5" fmla="*/ 6599160 h 6858000"/>
              <a:gd name="connsiteX6" fmla="*/ 11568440 w 12192000"/>
              <a:gd name="connsiteY6" fmla="*/ 6368887 h 6858000"/>
              <a:gd name="connsiteX7" fmla="*/ 11523134 w 12192000"/>
              <a:gd name="connsiteY7" fmla="*/ 6368887 h 6858000"/>
              <a:gd name="connsiteX8" fmla="*/ 11523134 w 12192000"/>
              <a:gd name="connsiteY8" fmla="*/ 6523037 h 6858000"/>
              <a:gd name="connsiteX9" fmla="*/ 11444045 w 12192000"/>
              <a:gd name="connsiteY9" fmla="*/ 6368887 h 6858000"/>
              <a:gd name="connsiteX10" fmla="*/ 11159541 w 12192000"/>
              <a:gd name="connsiteY10" fmla="*/ 6368887 h 6858000"/>
              <a:gd name="connsiteX11" fmla="*/ 11159541 w 12192000"/>
              <a:gd name="connsiteY11" fmla="*/ 6599160 h 6858000"/>
              <a:gd name="connsiteX12" fmla="*/ 11327175 w 12192000"/>
              <a:gd name="connsiteY12" fmla="*/ 6599160 h 6858000"/>
              <a:gd name="connsiteX13" fmla="*/ 11327175 w 12192000"/>
              <a:gd name="connsiteY13" fmla="*/ 6555168 h 6858000"/>
              <a:gd name="connsiteX14" fmla="*/ 11221539 w 12192000"/>
              <a:gd name="connsiteY14" fmla="*/ 6555168 h 6858000"/>
              <a:gd name="connsiteX15" fmla="*/ 11221539 w 12192000"/>
              <a:gd name="connsiteY15" fmla="*/ 6500523 h 6858000"/>
              <a:gd name="connsiteX16" fmla="*/ 11311170 w 12192000"/>
              <a:gd name="connsiteY16" fmla="*/ 6500523 h 6858000"/>
              <a:gd name="connsiteX17" fmla="*/ 11311170 w 12192000"/>
              <a:gd name="connsiteY17" fmla="*/ 6462533 h 6858000"/>
              <a:gd name="connsiteX18" fmla="*/ 11221539 w 12192000"/>
              <a:gd name="connsiteY18" fmla="*/ 6462533 h 6858000"/>
              <a:gd name="connsiteX19" fmla="*/ 11221539 w 12192000"/>
              <a:gd name="connsiteY19" fmla="*/ 6410537 h 6858000"/>
              <a:gd name="connsiteX20" fmla="*/ 11324505 w 12192000"/>
              <a:gd name="connsiteY20" fmla="*/ 6410537 h 6858000"/>
              <a:gd name="connsiteX21" fmla="*/ 11324505 w 12192000"/>
              <a:gd name="connsiteY21" fmla="*/ 6368887 h 6858000"/>
              <a:gd name="connsiteX22" fmla="*/ 10820605 w 12192000"/>
              <a:gd name="connsiteY22" fmla="*/ 6368887 h 6858000"/>
              <a:gd name="connsiteX23" fmla="*/ 10820605 w 12192000"/>
              <a:gd name="connsiteY23" fmla="*/ 6599160 h 6858000"/>
              <a:gd name="connsiteX24" fmla="*/ 10865923 w 12192000"/>
              <a:gd name="connsiteY24" fmla="*/ 6599160 h 6858000"/>
              <a:gd name="connsiteX25" fmla="*/ 10865923 w 12192000"/>
              <a:gd name="connsiteY25" fmla="*/ 6436121 h 6858000"/>
              <a:gd name="connsiteX26" fmla="*/ 10932154 w 12192000"/>
              <a:gd name="connsiteY26" fmla="*/ 6601498 h 6858000"/>
              <a:gd name="connsiteX27" fmla="*/ 10972024 w 12192000"/>
              <a:gd name="connsiteY27" fmla="*/ 6601498 h 6858000"/>
              <a:gd name="connsiteX28" fmla="*/ 11039556 w 12192000"/>
              <a:gd name="connsiteY28" fmla="*/ 6436121 h 6858000"/>
              <a:gd name="connsiteX29" fmla="*/ 11039556 w 12192000"/>
              <a:gd name="connsiteY29" fmla="*/ 6599160 h 6858000"/>
              <a:gd name="connsiteX30" fmla="*/ 11100541 w 12192000"/>
              <a:gd name="connsiteY30" fmla="*/ 6599160 h 6858000"/>
              <a:gd name="connsiteX31" fmla="*/ 11100541 w 12192000"/>
              <a:gd name="connsiteY31" fmla="*/ 6368887 h 6858000"/>
              <a:gd name="connsiteX32" fmla="*/ 11021329 w 12192000"/>
              <a:gd name="connsiteY32" fmla="*/ 6368887 h 6858000"/>
              <a:gd name="connsiteX33" fmla="*/ 10961938 w 12192000"/>
              <a:gd name="connsiteY33" fmla="*/ 6516021 h 6858000"/>
              <a:gd name="connsiteX34" fmla="*/ 10903999 w 12192000"/>
              <a:gd name="connsiteY34" fmla="*/ 6368887 h 6858000"/>
              <a:gd name="connsiteX35" fmla="*/ 10610995 w 12192000"/>
              <a:gd name="connsiteY35" fmla="*/ 6368887 h 6858000"/>
              <a:gd name="connsiteX36" fmla="*/ 10610995 w 12192000"/>
              <a:gd name="connsiteY36" fmla="*/ 6599160 h 6858000"/>
              <a:gd name="connsiteX37" fmla="*/ 10778615 w 12192000"/>
              <a:gd name="connsiteY37" fmla="*/ 6599160 h 6858000"/>
              <a:gd name="connsiteX38" fmla="*/ 10778615 w 12192000"/>
              <a:gd name="connsiteY38" fmla="*/ 6555168 h 6858000"/>
              <a:gd name="connsiteX39" fmla="*/ 10672987 w 12192000"/>
              <a:gd name="connsiteY39" fmla="*/ 6555168 h 6858000"/>
              <a:gd name="connsiteX40" fmla="*/ 10672987 w 12192000"/>
              <a:gd name="connsiteY40" fmla="*/ 6500523 h 6858000"/>
              <a:gd name="connsiteX41" fmla="*/ 10762621 w 12192000"/>
              <a:gd name="connsiteY41" fmla="*/ 6500523 h 6858000"/>
              <a:gd name="connsiteX42" fmla="*/ 10762621 w 12192000"/>
              <a:gd name="connsiteY42" fmla="*/ 6462533 h 6858000"/>
              <a:gd name="connsiteX43" fmla="*/ 10672987 w 12192000"/>
              <a:gd name="connsiteY43" fmla="*/ 6462533 h 6858000"/>
              <a:gd name="connsiteX44" fmla="*/ 10672987 w 12192000"/>
              <a:gd name="connsiteY44" fmla="*/ 6410537 h 6858000"/>
              <a:gd name="connsiteX45" fmla="*/ 10775962 w 12192000"/>
              <a:gd name="connsiteY45" fmla="*/ 6410537 h 6858000"/>
              <a:gd name="connsiteX46" fmla="*/ 10775962 w 12192000"/>
              <a:gd name="connsiteY46" fmla="*/ 6368887 h 6858000"/>
              <a:gd name="connsiteX47" fmla="*/ 10487687 w 12192000"/>
              <a:gd name="connsiteY47" fmla="*/ 6368887 h 6858000"/>
              <a:gd name="connsiteX48" fmla="*/ 10487687 w 12192000"/>
              <a:gd name="connsiteY48" fmla="*/ 6599160 h 6858000"/>
              <a:gd name="connsiteX49" fmla="*/ 10552007 w 12192000"/>
              <a:gd name="connsiteY49" fmla="*/ 6599160 h 6858000"/>
              <a:gd name="connsiteX50" fmla="*/ 10552007 w 12192000"/>
              <a:gd name="connsiteY50" fmla="*/ 6368887 h 6858000"/>
              <a:gd name="connsiteX51" fmla="*/ 10367470 w 12192000"/>
              <a:gd name="connsiteY51" fmla="*/ 6364885 h 6858000"/>
              <a:gd name="connsiteX52" fmla="*/ 10300425 w 12192000"/>
              <a:gd name="connsiteY52" fmla="*/ 6382610 h 6858000"/>
              <a:gd name="connsiteX53" fmla="*/ 10274400 w 12192000"/>
              <a:gd name="connsiteY53" fmla="*/ 6434656 h 6858000"/>
              <a:gd name="connsiteX54" fmla="*/ 10292269 w 12192000"/>
              <a:gd name="connsiteY54" fmla="*/ 6478568 h 6858000"/>
              <a:gd name="connsiteX55" fmla="*/ 10351524 w 12192000"/>
              <a:gd name="connsiteY55" fmla="*/ 6510444 h 6858000"/>
              <a:gd name="connsiteX56" fmla="*/ 10383027 w 12192000"/>
              <a:gd name="connsiteY56" fmla="*/ 6526719 h 6858000"/>
              <a:gd name="connsiteX57" fmla="*/ 10389041 w 12192000"/>
              <a:gd name="connsiteY57" fmla="*/ 6540375 h 6858000"/>
              <a:gd name="connsiteX58" fmla="*/ 10347777 w 12192000"/>
              <a:gd name="connsiteY58" fmla="*/ 6562178 h 6858000"/>
              <a:gd name="connsiteX59" fmla="*/ 10279066 w 12192000"/>
              <a:gd name="connsiteY59" fmla="*/ 6549958 h 6858000"/>
              <a:gd name="connsiteX60" fmla="*/ 10279066 w 12192000"/>
              <a:gd name="connsiteY60" fmla="*/ 6595435 h 6858000"/>
              <a:gd name="connsiteX61" fmla="*/ 10350484 w 12192000"/>
              <a:gd name="connsiteY61" fmla="*/ 6603813 h 6858000"/>
              <a:gd name="connsiteX62" fmla="*/ 10418823 w 12192000"/>
              <a:gd name="connsiteY62" fmla="*/ 6587884 h 6858000"/>
              <a:gd name="connsiteX63" fmla="*/ 10451363 w 12192000"/>
              <a:gd name="connsiteY63" fmla="*/ 6530789 h 6858000"/>
              <a:gd name="connsiteX64" fmla="*/ 10434764 w 12192000"/>
              <a:gd name="connsiteY64" fmla="*/ 6488326 h 6858000"/>
              <a:gd name="connsiteX65" fmla="*/ 10378642 w 12192000"/>
              <a:gd name="connsiteY65" fmla="*/ 6455774 h 6858000"/>
              <a:gd name="connsiteX66" fmla="*/ 10342860 w 12192000"/>
              <a:gd name="connsiteY66" fmla="*/ 6438528 h 6858000"/>
              <a:gd name="connsiteX67" fmla="*/ 10335051 w 12192000"/>
              <a:gd name="connsiteY67" fmla="*/ 6425522 h 6858000"/>
              <a:gd name="connsiteX68" fmla="*/ 10373790 w 12192000"/>
              <a:gd name="connsiteY68" fmla="*/ 6404217 h 6858000"/>
              <a:gd name="connsiteX69" fmla="*/ 10433367 w 12192000"/>
              <a:gd name="connsiteY69" fmla="*/ 6417022 h 6858000"/>
              <a:gd name="connsiteX70" fmla="*/ 10433367 w 12192000"/>
              <a:gd name="connsiteY70" fmla="*/ 6373275 h 6858000"/>
              <a:gd name="connsiteX71" fmla="*/ 10367470 w 12192000"/>
              <a:gd name="connsiteY71" fmla="*/ 6364885 h 6858000"/>
              <a:gd name="connsiteX72" fmla="*/ 11702529 w 12192000"/>
              <a:gd name="connsiteY72" fmla="*/ 6364883 h 6858000"/>
              <a:gd name="connsiteX73" fmla="*/ 11635480 w 12192000"/>
              <a:gd name="connsiteY73" fmla="*/ 6382608 h 6858000"/>
              <a:gd name="connsiteX74" fmla="*/ 11609459 w 12192000"/>
              <a:gd name="connsiteY74" fmla="*/ 6434499 h 6858000"/>
              <a:gd name="connsiteX75" fmla="*/ 11627311 w 12192000"/>
              <a:gd name="connsiteY75" fmla="*/ 6478567 h 6858000"/>
              <a:gd name="connsiteX76" fmla="*/ 11686580 w 12192000"/>
              <a:gd name="connsiteY76" fmla="*/ 6510443 h 6858000"/>
              <a:gd name="connsiteX77" fmla="*/ 11718249 w 12192000"/>
              <a:gd name="connsiteY77" fmla="*/ 6526718 h 6858000"/>
              <a:gd name="connsiteX78" fmla="*/ 11724076 w 12192000"/>
              <a:gd name="connsiteY78" fmla="*/ 6540375 h 6858000"/>
              <a:gd name="connsiteX79" fmla="*/ 11682826 w 12192000"/>
              <a:gd name="connsiteY79" fmla="*/ 6562178 h 6858000"/>
              <a:gd name="connsiteX80" fmla="*/ 11614102 w 12192000"/>
              <a:gd name="connsiteY80" fmla="*/ 6549958 h 6858000"/>
              <a:gd name="connsiteX81" fmla="*/ 11614102 w 12192000"/>
              <a:gd name="connsiteY81" fmla="*/ 6595434 h 6858000"/>
              <a:gd name="connsiteX82" fmla="*/ 11685538 w 12192000"/>
              <a:gd name="connsiteY82" fmla="*/ 6603811 h 6858000"/>
              <a:gd name="connsiteX83" fmla="*/ 11754033 w 12192000"/>
              <a:gd name="connsiteY83" fmla="*/ 6587882 h 6858000"/>
              <a:gd name="connsiteX84" fmla="*/ 11786399 w 12192000"/>
              <a:gd name="connsiteY84" fmla="*/ 6530787 h 6858000"/>
              <a:gd name="connsiteX85" fmla="*/ 11769798 w 12192000"/>
              <a:gd name="connsiteY85" fmla="*/ 6488324 h 6858000"/>
              <a:gd name="connsiteX86" fmla="*/ 11713846 w 12192000"/>
              <a:gd name="connsiteY86" fmla="*/ 6455772 h 6858000"/>
              <a:gd name="connsiteX87" fmla="*/ 11677894 w 12192000"/>
              <a:gd name="connsiteY87" fmla="*/ 6438526 h 6858000"/>
              <a:gd name="connsiteX88" fmla="*/ 11670111 w 12192000"/>
              <a:gd name="connsiteY88" fmla="*/ 6425520 h 6858000"/>
              <a:gd name="connsiteX89" fmla="*/ 11708672 w 12192000"/>
              <a:gd name="connsiteY89" fmla="*/ 6404215 h 6858000"/>
              <a:gd name="connsiteX90" fmla="*/ 11768408 w 12192000"/>
              <a:gd name="connsiteY90" fmla="*/ 6417020 h 6858000"/>
              <a:gd name="connsiteX91" fmla="*/ 11768408 w 12192000"/>
              <a:gd name="connsiteY91" fmla="*/ 6373273 h 6858000"/>
              <a:gd name="connsiteX92" fmla="*/ 11762721 w 12192000"/>
              <a:gd name="connsiteY92" fmla="*/ 6372286 h 6858000"/>
              <a:gd name="connsiteX93" fmla="*/ 11702529 w 12192000"/>
              <a:gd name="connsiteY93" fmla="*/ 6364883 h 6858000"/>
              <a:gd name="connsiteX94" fmla="*/ 0 w 12192000"/>
              <a:gd name="connsiteY94" fmla="*/ 0 h 6858000"/>
              <a:gd name="connsiteX95" fmla="*/ 12192000 w 12192000"/>
              <a:gd name="connsiteY95" fmla="*/ 0 h 6858000"/>
              <a:gd name="connsiteX96" fmla="*/ 12192000 w 12192000"/>
              <a:gd name="connsiteY96" fmla="*/ 6858000 h 6858000"/>
              <a:gd name="connsiteX97" fmla="*/ 0 w 12192000"/>
              <a:gd name="connsiteY9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</a:cxnLst>
            <a:rect l="l" t="t" r="r" b="b"/>
            <a:pathLst>
              <a:path w="12192000" h="6858000">
                <a:moveTo>
                  <a:pt x="11369497" y="6368887"/>
                </a:moveTo>
                <a:lnTo>
                  <a:pt x="11369497" y="6599160"/>
                </a:lnTo>
                <a:lnTo>
                  <a:pt x="11414821" y="6599160"/>
                </a:lnTo>
                <a:lnTo>
                  <a:pt x="11414821" y="6442936"/>
                </a:lnTo>
                <a:lnTo>
                  <a:pt x="11496009" y="6599160"/>
                </a:lnTo>
                <a:lnTo>
                  <a:pt x="11568440" y="6599160"/>
                </a:lnTo>
                <a:lnTo>
                  <a:pt x="11568440" y="6368887"/>
                </a:lnTo>
                <a:lnTo>
                  <a:pt x="11523134" y="6368887"/>
                </a:lnTo>
                <a:lnTo>
                  <a:pt x="11523134" y="6523037"/>
                </a:lnTo>
                <a:lnTo>
                  <a:pt x="11444045" y="6368887"/>
                </a:lnTo>
                <a:close/>
                <a:moveTo>
                  <a:pt x="11159541" y="6368887"/>
                </a:moveTo>
                <a:lnTo>
                  <a:pt x="11159541" y="6599160"/>
                </a:lnTo>
                <a:lnTo>
                  <a:pt x="11327175" y="6599160"/>
                </a:lnTo>
                <a:lnTo>
                  <a:pt x="11327175" y="6555168"/>
                </a:lnTo>
                <a:lnTo>
                  <a:pt x="11221539" y="6555168"/>
                </a:lnTo>
                <a:lnTo>
                  <a:pt x="11221539" y="6500523"/>
                </a:lnTo>
                <a:lnTo>
                  <a:pt x="11311170" y="6500523"/>
                </a:lnTo>
                <a:lnTo>
                  <a:pt x="11311170" y="6462533"/>
                </a:lnTo>
                <a:lnTo>
                  <a:pt x="11221539" y="6462533"/>
                </a:lnTo>
                <a:lnTo>
                  <a:pt x="11221539" y="6410537"/>
                </a:lnTo>
                <a:lnTo>
                  <a:pt x="11324505" y="6410537"/>
                </a:lnTo>
                <a:lnTo>
                  <a:pt x="11324505" y="6368887"/>
                </a:lnTo>
                <a:close/>
                <a:moveTo>
                  <a:pt x="10820605" y="6368887"/>
                </a:moveTo>
                <a:lnTo>
                  <a:pt x="10820605" y="6599160"/>
                </a:lnTo>
                <a:lnTo>
                  <a:pt x="10865923" y="6599160"/>
                </a:lnTo>
                <a:lnTo>
                  <a:pt x="10865923" y="6436121"/>
                </a:lnTo>
                <a:lnTo>
                  <a:pt x="10932154" y="6601498"/>
                </a:lnTo>
                <a:lnTo>
                  <a:pt x="10972024" y="6601498"/>
                </a:lnTo>
                <a:lnTo>
                  <a:pt x="11039556" y="6436121"/>
                </a:lnTo>
                <a:lnTo>
                  <a:pt x="11039556" y="6599160"/>
                </a:lnTo>
                <a:lnTo>
                  <a:pt x="11100541" y="6599160"/>
                </a:lnTo>
                <a:lnTo>
                  <a:pt x="11100541" y="6368887"/>
                </a:lnTo>
                <a:lnTo>
                  <a:pt x="11021329" y="6368887"/>
                </a:lnTo>
                <a:lnTo>
                  <a:pt x="10961938" y="6516021"/>
                </a:lnTo>
                <a:lnTo>
                  <a:pt x="10903999" y="6368887"/>
                </a:lnTo>
                <a:close/>
                <a:moveTo>
                  <a:pt x="10610995" y="6368887"/>
                </a:moveTo>
                <a:lnTo>
                  <a:pt x="10610995" y="6599160"/>
                </a:lnTo>
                <a:lnTo>
                  <a:pt x="10778615" y="6599160"/>
                </a:lnTo>
                <a:lnTo>
                  <a:pt x="10778615" y="6555168"/>
                </a:lnTo>
                <a:lnTo>
                  <a:pt x="10672987" y="6555168"/>
                </a:lnTo>
                <a:lnTo>
                  <a:pt x="10672987" y="6500523"/>
                </a:lnTo>
                <a:lnTo>
                  <a:pt x="10762621" y="6500523"/>
                </a:lnTo>
                <a:lnTo>
                  <a:pt x="10762621" y="6462533"/>
                </a:lnTo>
                <a:lnTo>
                  <a:pt x="10672987" y="6462533"/>
                </a:lnTo>
                <a:lnTo>
                  <a:pt x="10672987" y="6410537"/>
                </a:lnTo>
                <a:lnTo>
                  <a:pt x="10775962" y="6410537"/>
                </a:lnTo>
                <a:lnTo>
                  <a:pt x="10775962" y="6368887"/>
                </a:lnTo>
                <a:close/>
                <a:moveTo>
                  <a:pt x="10487687" y="6368887"/>
                </a:moveTo>
                <a:lnTo>
                  <a:pt x="10487687" y="6599160"/>
                </a:lnTo>
                <a:lnTo>
                  <a:pt x="10552007" y="6599160"/>
                </a:lnTo>
                <a:lnTo>
                  <a:pt x="10552007" y="6368887"/>
                </a:lnTo>
                <a:close/>
                <a:moveTo>
                  <a:pt x="10367470" y="6364885"/>
                </a:moveTo>
                <a:cubicBezTo>
                  <a:pt x="10339915" y="6364885"/>
                  <a:pt x="10317578" y="6370789"/>
                  <a:pt x="10300425" y="6382610"/>
                </a:cubicBezTo>
                <a:cubicBezTo>
                  <a:pt x="10283079" y="6394535"/>
                  <a:pt x="10274400" y="6411889"/>
                  <a:pt x="10274400" y="6434656"/>
                </a:cubicBezTo>
                <a:cubicBezTo>
                  <a:pt x="10274400" y="6452336"/>
                  <a:pt x="10280356" y="6466966"/>
                  <a:pt x="10292269" y="6478568"/>
                </a:cubicBezTo>
                <a:cubicBezTo>
                  <a:pt x="10301460" y="6487357"/>
                  <a:pt x="10321221" y="6497983"/>
                  <a:pt x="10351524" y="6510444"/>
                </a:cubicBezTo>
                <a:cubicBezTo>
                  <a:pt x="10368413" y="6517388"/>
                  <a:pt x="10378923" y="6522809"/>
                  <a:pt x="10383027" y="6526719"/>
                </a:cubicBezTo>
                <a:cubicBezTo>
                  <a:pt x="10387039" y="6530405"/>
                  <a:pt x="10389041" y="6534958"/>
                  <a:pt x="10389041" y="6540375"/>
                </a:cubicBezTo>
                <a:cubicBezTo>
                  <a:pt x="10389041" y="6554907"/>
                  <a:pt x="10375285" y="6562178"/>
                  <a:pt x="10347777" y="6562178"/>
                </a:cubicBezTo>
                <a:cubicBezTo>
                  <a:pt x="10327854" y="6562178"/>
                  <a:pt x="10304950" y="6558105"/>
                  <a:pt x="10279066" y="6549958"/>
                </a:cubicBezTo>
                <a:lnTo>
                  <a:pt x="10279066" y="6595435"/>
                </a:lnTo>
                <a:cubicBezTo>
                  <a:pt x="10303040" y="6601029"/>
                  <a:pt x="10326851" y="6603813"/>
                  <a:pt x="10350484" y="6603813"/>
                </a:cubicBezTo>
                <a:cubicBezTo>
                  <a:pt x="10378468" y="6603813"/>
                  <a:pt x="10401252" y="6598518"/>
                  <a:pt x="10418823" y="6587884"/>
                </a:cubicBezTo>
                <a:cubicBezTo>
                  <a:pt x="10440511" y="6574770"/>
                  <a:pt x="10451363" y="6555739"/>
                  <a:pt x="10451363" y="6530789"/>
                </a:cubicBezTo>
                <a:cubicBezTo>
                  <a:pt x="10451363" y="6513431"/>
                  <a:pt x="10445823" y="6499270"/>
                  <a:pt x="10434764" y="6488326"/>
                </a:cubicBezTo>
                <a:cubicBezTo>
                  <a:pt x="10425444" y="6479100"/>
                  <a:pt x="10406739" y="6468253"/>
                  <a:pt x="10378642" y="6455774"/>
                </a:cubicBezTo>
                <a:cubicBezTo>
                  <a:pt x="10359128" y="6446990"/>
                  <a:pt x="10347192" y="6441247"/>
                  <a:pt x="10342860" y="6438528"/>
                </a:cubicBezTo>
                <a:cubicBezTo>
                  <a:pt x="10337651" y="6435169"/>
                  <a:pt x="10335051" y="6430835"/>
                  <a:pt x="10335051" y="6425522"/>
                </a:cubicBezTo>
                <a:cubicBezTo>
                  <a:pt x="10335051" y="6411308"/>
                  <a:pt x="10347963" y="6404217"/>
                  <a:pt x="10373790" y="6404217"/>
                </a:cubicBezTo>
                <a:cubicBezTo>
                  <a:pt x="10392130" y="6404217"/>
                  <a:pt x="10411981" y="6408479"/>
                  <a:pt x="10433367" y="6417022"/>
                </a:cubicBezTo>
                <a:lnTo>
                  <a:pt x="10433367" y="6373275"/>
                </a:lnTo>
                <a:cubicBezTo>
                  <a:pt x="10404626" y="6367679"/>
                  <a:pt x="10382652" y="6364885"/>
                  <a:pt x="10367470" y="6364885"/>
                </a:cubicBezTo>
                <a:close/>
                <a:moveTo>
                  <a:pt x="11702529" y="6364883"/>
                </a:moveTo>
                <a:cubicBezTo>
                  <a:pt x="11674971" y="6364883"/>
                  <a:pt x="11652608" y="6370787"/>
                  <a:pt x="11635480" y="6382608"/>
                </a:cubicBezTo>
                <a:cubicBezTo>
                  <a:pt x="11618117" y="6394533"/>
                  <a:pt x="11609459" y="6411829"/>
                  <a:pt x="11609459" y="6434499"/>
                </a:cubicBezTo>
                <a:cubicBezTo>
                  <a:pt x="11609459" y="6452384"/>
                  <a:pt x="11615404" y="6467068"/>
                  <a:pt x="11627311" y="6478567"/>
                </a:cubicBezTo>
                <a:cubicBezTo>
                  <a:pt x="11636587" y="6487464"/>
                  <a:pt x="11656367" y="6498086"/>
                  <a:pt x="11686580" y="6510443"/>
                </a:cubicBezTo>
                <a:cubicBezTo>
                  <a:pt x="11703570" y="6517388"/>
                  <a:pt x="11714124" y="6522808"/>
                  <a:pt x="11718249" y="6526718"/>
                </a:cubicBezTo>
                <a:cubicBezTo>
                  <a:pt x="11722127" y="6530405"/>
                  <a:pt x="11724076" y="6534957"/>
                  <a:pt x="11724076" y="6540375"/>
                </a:cubicBezTo>
                <a:cubicBezTo>
                  <a:pt x="11724076" y="6554907"/>
                  <a:pt x="11710337" y="6562178"/>
                  <a:pt x="11682826" y="6562178"/>
                </a:cubicBezTo>
                <a:cubicBezTo>
                  <a:pt x="11662668" y="6562178"/>
                  <a:pt x="11639767" y="6558105"/>
                  <a:pt x="11614102" y="6549958"/>
                </a:cubicBezTo>
                <a:lnTo>
                  <a:pt x="11614102" y="6595434"/>
                </a:lnTo>
                <a:cubicBezTo>
                  <a:pt x="11638058" y="6601029"/>
                  <a:pt x="11661880" y="6603812"/>
                  <a:pt x="11685538" y="6603811"/>
                </a:cubicBezTo>
                <a:cubicBezTo>
                  <a:pt x="11713518" y="6603811"/>
                  <a:pt x="11736360" y="6598516"/>
                  <a:pt x="11754033" y="6587882"/>
                </a:cubicBezTo>
                <a:cubicBezTo>
                  <a:pt x="11775611" y="6574768"/>
                  <a:pt x="11786399" y="6555737"/>
                  <a:pt x="11786399" y="6530787"/>
                </a:cubicBezTo>
                <a:cubicBezTo>
                  <a:pt x="11786399" y="6513429"/>
                  <a:pt x="11780873" y="6499268"/>
                  <a:pt x="11769798" y="6488324"/>
                </a:cubicBezTo>
                <a:cubicBezTo>
                  <a:pt x="11760396" y="6479098"/>
                  <a:pt x="11741730" y="6468251"/>
                  <a:pt x="11713846" y="6455772"/>
                </a:cubicBezTo>
                <a:cubicBezTo>
                  <a:pt x="11694005" y="6446886"/>
                  <a:pt x="11682021" y="6441141"/>
                  <a:pt x="11677894" y="6438526"/>
                </a:cubicBezTo>
                <a:cubicBezTo>
                  <a:pt x="11672698" y="6435167"/>
                  <a:pt x="11670111" y="6430833"/>
                  <a:pt x="11670111" y="6425520"/>
                </a:cubicBezTo>
                <a:cubicBezTo>
                  <a:pt x="11670111" y="6411306"/>
                  <a:pt x="11682944" y="6404215"/>
                  <a:pt x="11708672" y="6404215"/>
                </a:cubicBezTo>
                <a:cubicBezTo>
                  <a:pt x="11727111" y="6404215"/>
                  <a:pt x="11747019" y="6408477"/>
                  <a:pt x="11768408" y="6417020"/>
                </a:cubicBezTo>
                <a:lnTo>
                  <a:pt x="11768408" y="6373273"/>
                </a:lnTo>
                <a:lnTo>
                  <a:pt x="11762721" y="6372286"/>
                </a:lnTo>
                <a:cubicBezTo>
                  <a:pt x="11738098" y="6367343"/>
                  <a:pt x="11718022" y="6364883"/>
                  <a:pt x="11702529" y="6364883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66667E"/>
          </a:solidFill>
        </p:spPr>
        <p:txBody>
          <a:bodyPr wrap="square" lIns="144000" tIns="108000" rIns="144000" bIns="108000">
            <a:noAutofit/>
          </a:bodyPr>
          <a:lstStyle>
            <a:lvl1pPr>
              <a:defRPr>
                <a:sym typeface="Wingdings" panose="05000000000000000000" pitchFamily="2" charset="2"/>
              </a:defRPr>
            </a:lvl1pPr>
          </a:lstStyle>
          <a:p>
            <a:r>
              <a:rPr lang="en-US"/>
              <a:t>Insert x picture and blur strongly using the panel “Effects“ </a:t>
            </a:r>
            <a:br>
              <a:rPr lang="en-US"/>
            </a:br>
            <a:r>
              <a:rPr lang="en-US"/>
              <a:t> “Artistic Effects”  “Blur” function with maximum expression</a:t>
            </a:r>
          </a:p>
        </p:txBody>
      </p:sp>
      <p:sp>
        <p:nvSpPr>
          <p:cNvPr id="7" name="X picture">
            <a:extLst>
              <a:ext uri="{FF2B5EF4-FFF2-40B4-BE49-F238E27FC236}">
                <a16:creationId xmlns:a16="http://schemas.microsoft.com/office/drawing/2014/main" id="{32EF6E99-BC78-448E-A300-CAC98B2B48E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black">
          <a:xfrm>
            <a:off x="6394891" y="-1357312"/>
            <a:ext cx="6735322" cy="6908801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735322" h="6908801">
                <a:moveTo>
                  <a:pt x="4932802" y="3833813"/>
                </a:moveTo>
                <a:lnTo>
                  <a:pt x="6735322" y="5637264"/>
                </a:lnTo>
                <a:lnTo>
                  <a:pt x="5464442" y="6908801"/>
                </a:lnTo>
                <a:lnTo>
                  <a:pt x="3661922" y="5105350"/>
                </a:lnTo>
                <a:close/>
                <a:moveTo>
                  <a:pt x="898774" y="171898"/>
                </a:moveTo>
                <a:cubicBezTo>
                  <a:pt x="1128777" y="171898"/>
                  <a:pt x="1358781" y="259657"/>
                  <a:pt x="1534287" y="435176"/>
                </a:cubicBezTo>
                <a:lnTo>
                  <a:pt x="4552510" y="3453607"/>
                </a:lnTo>
                <a:lnTo>
                  <a:pt x="1534287" y="6472453"/>
                </a:lnTo>
                <a:cubicBezTo>
                  <a:pt x="1183274" y="6823076"/>
                  <a:pt x="614275" y="6823076"/>
                  <a:pt x="263261" y="6472453"/>
                </a:cubicBezTo>
                <a:cubicBezTo>
                  <a:pt x="-87753" y="6121414"/>
                  <a:pt x="-87753" y="5552376"/>
                  <a:pt x="263261" y="5201338"/>
                </a:cubicBezTo>
                <a:lnTo>
                  <a:pt x="2010871" y="3453607"/>
                </a:lnTo>
                <a:lnTo>
                  <a:pt x="263261" y="1706291"/>
                </a:lnTo>
                <a:cubicBezTo>
                  <a:pt x="-87753" y="1355253"/>
                  <a:pt x="-87753" y="786215"/>
                  <a:pt x="263261" y="435176"/>
                </a:cubicBezTo>
                <a:cubicBezTo>
                  <a:pt x="438768" y="259657"/>
                  <a:pt x="668771" y="171898"/>
                  <a:pt x="898774" y="171898"/>
                </a:cubicBezTo>
                <a:close/>
                <a:moveTo>
                  <a:pt x="5464442" y="0"/>
                </a:moveTo>
                <a:lnTo>
                  <a:pt x="6735322" y="1270880"/>
                </a:lnTo>
                <a:lnTo>
                  <a:pt x="4932802" y="3073400"/>
                </a:lnTo>
                <a:lnTo>
                  <a:pt x="3661922" y="1802520"/>
                </a:lnTo>
                <a:close/>
              </a:path>
            </a:pathLst>
          </a:custGeom>
          <a:solidFill>
            <a:srgbClr val="CCCCD4"/>
          </a:solidFill>
        </p:spPr>
        <p:txBody>
          <a:bodyPr wrap="square" lIns="0" rIns="468000" anchor="ctr" anchorCtr="0">
            <a:noAutofit/>
          </a:bodyPr>
          <a:lstStyle>
            <a:lvl1pPr algn="ctr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Please insert the </a:t>
            </a:r>
            <a:br>
              <a:rPr lang="en-US" noProof="0"/>
            </a:br>
            <a:r>
              <a:rPr lang="en-US" noProof="0"/>
              <a:t>same X picture here</a:t>
            </a:r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Title" descr="Headline of the presentation">
            <a:extLst>
              <a:ext uri="{FF2B5EF4-FFF2-40B4-BE49-F238E27FC236}">
                <a16:creationId xmlns:a16="http://schemas.microsoft.com/office/drawing/2014/main" id="{C7F0FBC3-F14A-0DD0-A69D-8F7171F247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7978226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6" name="Subhead" descr="Subheadline of the presentation">
            <a:extLst>
              <a:ext uri="{FF2B5EF4-FFF2-40B4-BE49-F238E27FC236}">
                <a16:creationId xmlns:a16="http://schemas.microsoft.com/office/drawing/2014/main" id="{C86CB9BC-9420-5864-CBE4-31D1623E483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7978226" cy="964017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24 </a:t>
            </a:r>
            <a:r>
              <a:rPr lang="en-US" err="1"/>
              <a:t>pt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5202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  <p15:guide id="8" pos="4251">
          <p15:clr>
            <a:srgbClr val="65CEFF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40pt (X one image with blur background)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Blur background picture">
            <a:extLst>
              <a:ext uri="{FF2B5EF4-FFF2-40B4-BE49-F238E27FC236}">
                <a16:creationId xmlns:a16="http://schemas.microsoft.com/office/drawing/2014/main" id="{EB910D38-0BEA-44CA-A43C-8C6D47DE7A4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black">
          <a:xfrm>
            <a:off x="0" y="0"/>
            <a:ext cx="12192000" cy="6858000"/>
          </a:xfrm>
          <a:custGeom>
            <a:avLst/>
            <a:gdLst>
              <a:gd name="connsiteX0" fmla="*/ 11369497 w 12192000"/>
              <a:gd name="connsiteY0" fmla="*/ 6368887 h 6858000"/>
              <a:gd name="connsiteX1" fmla="*/ 11369497 w 12192000"/>
              <a:gd name="connsiteY1" fmla="*/ 6599160 h 6858000"/>
              <a:gd name="connsiteX2" fmla="*/ 11414821 w 12192000"/>
              <a:gd name="connsiteY2" fmla="*/ 6599160 h 6858000"/>
              <a:gd name="connsiteX3" fmla="*/ 11414821 w 12192000"/>
              <a:gd name="connsiteY3" fmla="*/ 6442936 h 6858000"/>
              <a:gd name="connsiteX4" fmla="*/ 11496009 w 12192000"/>
              <a:gd name="connsiteY4" fmla="*/ 6599160 h 6858000"/>
              <a:gd name="connsiteX5" fmla="*/ 11568440 w 12192000"/>
              <a:gd name="connsiteY5" fmla="*/ 6599160 h 6858000"/>
              <a:gd name="connsiteX6" fmla="*/ 11568440 w 12192000"/>
              <a:gd name="connsiteY6" fmla="*/ 6368887 h 6858000"/>
              <a:gd name="connsiteX7" fmla="*/ 11523134 w 12192000"/>
              <a:gd name="connsiteY7" fmla="*/ 6368887 h 6858000"/>
              <a:gd name="connsiteX8" fmla="*/ 11523134 w 12192000"/>
              <a:gd name="connsiteY8" fmla="*/ 6523037 h 6858000"/>
              <a:gd name="connsiteX9" fmla="*/ 11444045 w 12192000"/>
              <a:gd name="connsiteY9" fmla="*/ 6368887 h 6858000"/>
              <a:gd name="connsiteX10" fmla="*/ 11159541 w 12192000"/>
              <a:gd name="connsiteY10" fmla="*/ 6368887 h 6858000"/>
              <a:gd name="connsiteX11" fmla="*/ 11159541 w 12192000"/>
              <a:gd name="connsiteY11" fmla="*/ 6599160 h 6858000"/>
              <a:gd name="connsiteX12" fmla="*/ 11327175 w 12192000"/>
              <a:gd name="connsiteY12" fmla="*/ 6599160 h 6858000"/>
              <a:gd name="connsiteX13" fmla="*/ 11327175 w 12192000"/>
              <a:gd name="connsiteY13" fmla="*/ 6555168 h 6858000"/>
              <a:gd name="connsiteX14" fmla="*/ 11221539 w 12192000"/>
              <a:gd name="connsiteY14" fmla="*/ 6555168 h 6858000"/>
              <a:gd name="connsiteX15" fmla="*/ 11221539 w 12192000"/>
              <a:gd name="connsiteY15" fmla="*/ 6500523 h 6858000"/>
              <a:gd name="connsiteX16" fmla="*/ 11311170 w 12192000"/>
              <a:gd name="connsiteY16" fmla="*/ 6500523 h 6858000"/>
              <a:gd name="connsiteX17" fmla="*/ 11311170 w 12192000"/>
              <a:gd name="connsiteY17" fmla="*/ 6462533 h 6858000"/>
              <a:gd name="connsiteX18" fmla="*/ 11221539 w 12192000"/>
              <a:gd name="connsiteY18" fmla="*/ 6462533 h 6858000"/>
              <a:gd name="connsiteX19" fmla="*/ 11221539 w 12192000"/>
              <a:gd name="connsiteY19" fmla="*/ 6410537 h 6858000"/>
              <a:gd name="connsiteX20" fmla="*/ 11324505 w 12192000"/>
              <a:gd name="connsiteY20" fmla="*/ 6410537 h 6858000"/>
              <a:gd name="connsiteX21" fmla="*/ 11324505 w 12192000"/>
              <a:gd name="connsiteY21" fmla="*/ 6368887 h 6858000"/>
              <a:gd name="connsiteX22" fmla="*/ 10820605 w 12192000"/>
              <a:gd name="connsiteY22" fmla="*/ 6368887 h 6858000"/>
              <a:gd name="connsiteX23" fmla="*/ 10820605 w 12192000"/>
              <a:gd name="connsiteY23" fmla="*/ 6599160 h 6858000"/>
              <a:gd name="connsiteX24" fmla="*/ 10865923 w 12192000"/>
              <a:gd name="connsiteY24" fmla="*/ 6599160 h 6858000"/>
              <a:gd name="connsiteX25" fmla="*/ 10865923 w 12192000"/>
              <a:gd name="connsiteY25" fmla="*/ 6436121 h 6858000"/>
              <a:gd name="connsiteX26" fmla="*/ 10932154 w 12192000"/>
              <a:gd name="connsiteY26" fmla="*/ 6601498 h 6858000"/>
              <a:gd name="connsiteX27" fmla="*/ 10972024 w 12192000"/>
              <a:gd name="connsiteY27" fmla="*/ 6601498 h 6858000"/>
              <a:gd name="connsiteX28" fmla="*/ 11039556 w 12192000"/>
              <a:gd name="connsiteY28" fmla="*/ 6436121 h 6858000"/>
              <a:gd name="connsiteX29" fmla="*/ 11039556 w 12192000"/>
              <a:gd name="connsiteY29" fmla="*/ 6599160 h 6858000"/>
              <a:gd name="connsiteX30" fmla="*/ 11100541 w 12192000"/>
              <a:gd name="connsiteY30" fmla="*/ 6599160 h 6858000"/>
              <a:gd name="connsiteX31" fmla="*/ 11100541 w 12192000"/>
              <a:gd name="connsiteY31" fmla="*/ 6368887 h 6858000"/>
              <a:gd name="connsiteX32" fmla="*/ 11021329 w 12192000"/>
              <a:gd name="connsiteY32" fmla="*/ 6368887 h 6858000"/>
              <a:gd name="connsiteX33" fmla="*/ 10961938 w 12192000"/>
              <a:gd name="connsiteY33" fmla="*/ 6516021 h 6858000"/>
              <a:gd name="connsiteX34" fmla="*/ 10903999 w 12192000"/>
              <a:gd name="connsiteY34" fmla="*/ 6368887 h 6858000"/>
              <a:gd name="connsiteX35" fmla="*/ 10610995 w 12192000"/>
              <a:gd name="connsiteY35" fmla="*/ 6368887 h 6858000"/>
              <a:gd name="connsiteX36" fmla="*/ 10610995 w 12192000"/>
              <a:gd name="connsiteY36" fmla="*/ 6599160 h 6858000"/>
              <a:gd name="connsiteX37" fmla="*/ 10778615 w 12192000"/>
              <a:gd name="connsiteY37" fmla="*/ 6599160 h 6858000"/>
              <a:gd name="connsiteX38" fmla="*/ 10778615 w 12192000"/>
              <a:gd name="connsiteY38" fmla="*/ 6555168 h 6858000"/>
              <a:gd name="connsiteX39" fmla="*/ 10672987 w 12192000"/>
              <a:gd name="connsiteY39" fmla="*/ 6555168 h 6858000"/>
              <a:gd name="connsiteX40" fmla="*/ 10672987 w 12192000"/>
              <a:gd name="connsiteY40" fmla="*/ 6500523 h 6858000"/>
              <a:gd name="connsiteX41" fmla="*/ 10762621 w 12192000"/>
              <a:gd name="connsiteY41" fmla="*/ 6500523 h 6858000"/>
              <a:gd name="connsiteX42" fmla="*/ 10762621 w 12192000"/>
              <a:gd name="connsiteY42" fmla="*/ 6462533 h 6858000"/>
              <a:gd name="connsiteX43" fmla="*/ 10672987 w 12192000"/>
              <a:gd name="connsiteY43" fmla="*/ 6462533 h 6858000"/>
              <a:gd name="connsiteX44" fmla="*/ 10672987 w 12192000"/>
              <a:gd name="connsiteY44" fmla="*/ 6410537 h 6858000"/>
              <a:gd name="connsiteX45" fmla="*/ 10775962 w 12192000"/>
              <a:gd name="connsiteY45" fmla="*/ 6410537 h 6858000"/>
              <a:gd name="connsiteX46" fmla="*/ 10775962 w 12192000"/>
              <a:gd name="connsiteY46" fmla="*/ 6368887 h 6858000"/>
              <a:gd name="connsiteX47" fmla="*/ 10487687 w 12192000"/>
              <a:gd name="connsiteY47" fmla="*/ 6368887 h 6858000"/>
              <a:gd name="connsiteX48" fmla="*/ 10487687 w 12192000"/>
              <a:gd name="connsiteY48" fmla="*/ 6599160 h 6858000"/>
              <a:gd name="connsiteX49" fmla="*/ 10552007 w 12192000"/>
              <a:gd name="connsiteY49" fmla="*/ 6599160 h 6858000"/>
              <a:gd name="connsiteX50" fmla="*/ 10552007 w 12192000"/>
              <a:gd name="connsiteY50" fmla="*/ 6368887 h 6858000"/>
              <a:gd name="connsiteX51" fmla="*/ 10367470 w 12192000"/>
              <a:gd name="connsiteY51" fmla="*/ 6364885 h 6858000"/>
              <a:gd name="connsiteX52" fmla="*/ 10300425 w 12192000"/>
              <a:gd name="connsiteY52" fmla="*/ 6382610 h 6858000"/>
              <a:gd name="connsiteX53" fmla="*/ 10274400 w 12192000"/>
              <a:gd name="connsiteY53" fmla="*/ 6434656 h 6858000"/>
              <a:gd name="connsiteX54" fmla="*/ 10292269 w 12192000"/>
              <a:gd name="connsiteY54" fmla="*/ 6478568 h 6858000"/>
              <a:gd name="connsiteX55" fmla="*/ 10351524 w 12192000"/>
              <a:gd name="connsiteY55" fmla="*/ 6510444 h 6858000"/>
              <a:gd name="connsiteX56" fmla="*/ 10383027 w 12192000"/>
              <a:gd name="connsiteY56" fmla="*/ 6526719 h 6858000"/>
              <a:gd name="connsiteX57" fmla="*/ 10389041 w 12192000"/>
              <a:gd name="connsiteY57" fmla="*/ 6540375 h 6858000"/>
              <a:gd name="connsiteX58" fmla="*/ 10347777 w 12192000"/>
              <a:gd name="connsiteY58" fmla="*/ 6562178 h 6858000"/>
              <a:gd name="connsiteX59" fmla="*/ 10279066 w 12192000"/>
              <a:gd name="connsiteY59" fmla="*/ 6549958 h 6858000"/>
              <a:gd name="connsiteX60" fmla="*/ 10279066 w 12192000"/>
              <a:gd name="connsiteY60" fmla="*/ 6595435 h 6858000"/>
              <a:gd name="connsiteX61" fmla="*/ 10350484 w 12192000"/>
              <a:gd name="connsiteY61" fmla="*/ 6603813 h 6858000"/>
              <a:gd name="connsiteX62" fmla="*/ 10418823 w 12192000"/>
              <a:gd name="connsiteY62" fmla="*/ 6587884 h 6858000"/>
              <a:gd name="connsiteX63" fmla="*/ 10451363 w 12192000"/>
              <a:gd name="connsiteY63" fmla="*/ 6530789 h 6858000"/>
              <a:gd name="connsiteX64" fmla="*/ 10434764 w 12192000"/>
              <a:gd name="connsiteY64" fmla="*/ 6488326 h 6858000"/>
              <a:gd name="connsiteX65" fmla="*/ 10378642 w 12192000"/>
              <a:gd name="connsiteY65" fmla="*/ 6455774 h 6858000"/>
              <a:gd name="connsiteX66" fmla="*/ 10342860 w 12192000"/>
              <a:gd name="connsiteY66" fmla="*/ 6438528 h 6858000"/>
              <a:gd name="connsiteX67" fmla="*/ 10335051 w 12192000"/>
              <a:gd name="connsiteY67" fmla="*/ 6425522 h 6858000"/>
              <a:gd name="connsiteX68" fmla="*/ 10373790 w 12192000"/>
              <a:gd name="connsiteY68" fmla="*/ 6404217 h 6858000"/>
              <a:gd name="connsiteX69" fmla="*/ 10433367 w 12192000"/>
              <a:gd name="connsiteY69" fmla="*/ 6417022 h 6858000"/>
              <a:gd name="connsiteX70" fmla="*/ 10433367 w 12192000"/>
              <a:gd name="connsiteY70" fmla="*/ 6373275 h 6858000"/>
              <a:gd name="connsiteX71" fmla="*/ 10367470 w 12192000"/>
              <a:gd name="connsiteY71" fmla="*/ 6364885 h 6858000"/>
              <a:gd name="connsiteX72" fmla="*/ 11702529 w 12192000"/>
              <a:gd name="connsiteY72" fmla="*/ 6364883 h 6858000"/>
              <a:gd name="connsiteX73" fmla="*/ 11635480 w 12192000"/>
              <a:gd name="connsiteY73" fmla="*/ 6382608 h 6858000"/>
              <a:gd name="connsiteX74" fmla="*/ 11609459 w 12192000"/>
              <a:gd name="connsiteY74" fmla="*/ 6434499 h 6858000"/>
              <a:gd name="connsiteX75" fmla="*/ 11627311 w 12192000"/>
              <a:gd name="connsiteY75" fmla="*/ 6478567 h 6858000"/>
              <a:gd name="connsiteX76" fmla="*/ 11686580 w 12192000"/>
              <a:gd name="connsiteY76" fmla="*/ 6510443 h 6858000"/>
              <a:gd name="connsiteX77" fmla="*/ 11718249 w 12192000"/>
              <a:gd name="connsiteY77" fmla="*/ 6526718 h 6858000"/>
              <a:gd name="connsiteX78" fmla="*/ 11724076 w 12192000"/>
              <a:gd name="connsiteY78" fmla="*/ 6540375 h 6858000"/>
              <a:gd name="connsiteX79" fmla="*/ 11682826 w 12192000"/>
              <a:gd name="connsiteY79" fmla="*/ 6562178 h 6858000"/>
              <a:gd name="connsiteX80" fmla="*/ 11614102 w 12192000"/>
              <a:gd name="connsiteY80" fmla="*/ 6549958 h 6858000"/>
              <a:gd name="connsiteX81" fmla="*/ 11614102 w 12192000"/>
              <a:gd name="connsiteY81" fmla="*/ 6595434 h 6858000"/>
              <a:gd name="connsiteX82" fmla="*/ 11685538 w 12192000"/>
              <a:gd name="connsiteY82" fmla="*/ 6603811 h 6858000"/>
              <a:gd name="connsiteX83" fmla="*/ 11754033 w 12192000"/>
              <a:gd name="connsiteY83" fmla="*/ 6587882 h 6858000"/>
              <a:gd name="connsiteX84" fmla="*/ 11786399 w 12192000"/>
              <a:gd name="connsiteY84" fmla="*/ 6530787 h 6858000"/>
              <a:gd name="connsiteX85" fmla="*/ 11769798 w 12192000"/>
              <a:gd name="connsiteY85" fmla="*/ 6488324 h 6858000"/>
              <a:gd name="connsiteX86" fmla="*/ 11713846 w 12192000"/>
              <a:gd name="connsiteY86" fmla="*/ 6455772 h 6858000"/>
              <a:gd name="connsiteX87" fmla="*/ 11677894 w 12192000"/>
              <a:gd name="connsiteY87" fmla="*/ 6438526 h 6858000"/>
              <a:gd name="connsiteX88" fmla="*/ 11670111 w 12192000"/>
              <a:gd name="connsiteY88" fmla="*/ 6425520 h 6858000"/>
              <a:gd name="connsiteX89" fmla="*/ 11708672 w 12192000"/>
              <a:gd name="connsiteY89" fmla="*/ 6404215 h 6858000"/>
              <a:gd name="connsiteX90" fmla="*/ 11768408 w 12192000"/>
              <a:gd name="connsiteY90" fmla="*/ 6417020 h 6858000"/>
              <a:gd name="connsiteX91" fmla="*/ 11768408 w 12192000"/>
              <a:gd name="connsiteY91" fmla="*/ 6373273 h 6858000"/>
              <a:gd name="connsiteX92" fmla="*/ 11762721 w 12192000"/>
              <a:gd name="connsiteY92" fmla="*/ 6372286 h 6858000"/>
              <a:gd name="connsiteX93" fmla="*/ 11702529 w 12192000"/>
              <a:gd name="connsiteY93" fmla="*/ 6364883 h 6858000"/>
              <a:gd name="connsiteX94" fmla="*/ 0 w 12192000"/>
              <a:gd name="connsiteY94" fmla="*/ 0 h 6858000"/>
              <a:gd name="connsiteX95" fmla="*/ 12192000 w 12192000"/>
              <a:gd name="connsiteY95" fmla="*/ 0 h 6858000"/>
              <a:gd name="connsiteX96" fmla="*/ 12192000 w 12192000"/>
              <a:gd name="connsiteY96" fmla="*/ 6858000 h 6858000"/>
              <a:gd name="connsiteX97" fmla="*/ 0 w 12192000"/>
              <a:gd name="connsiteY9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</a:cxnLst>
            <a:rect l="l" t="t" r="r" b="b"/>
            <a:pathLst>
              <a:path w="12192000" h="6858000">
                <a:moveTo>
                  <a:pt x="11369497" y="6368887"/>
                </a:moveTo>
                <a:lnTo>
                  <a:pt x="11369497" y="6599160"/>
                </a:lnTo>
                <a:lnTo>
                  <a:pt x="11414821" y="6599160"/>
                </a:lnTo>
                <a:lnTo>
                  <a:pt x="11414821" y="6442936"/>
                </a:lnTo>
                <a:lnTo>
                  <a:pt x="11496009" y="6599160"/>
                </a:lnTo>
                <a:lnTo>
                  <a:pt x="11568440" y="6599160"/>
                </a:lnTo>
                <a:lnTo>
                  <a:pt x="11568440" y="6368887"/>
                </a:lnTo>
                <a:lnTo>
                  <a:pt x="11523134" y="6368887"/>
                </a:lnTo>
                <a:lnTo>
                  <a:pt x="11523134" y="6523037"/>
                </a:lnTo>
                <a:lnTo>
                  <a:pt x="11444045" y="6368887"/>
                </a:lnTo>
                <a:close/>
                <a:moveTo>
                  <a:pt x="11159541" y="6368887"/>
                </a:moveTo>
                <a:lnTo>
                  <a:pt x="11159541" y="6599160"/>
                </a:lnTo>
                <a:lnTo>
                  <a:pt x="11327175" y="6599160"/>
                </a:lnTo>
                <a:lnTo>
                  <a:pt x="11327175" y="6555168"/>
                </a:lnTo>
                <a:lnTo>
                  <a:pt x="11221539" y="6555168"/>
                </a:lnTo>
                <a:lnTo>
                  <a:pt x="11221539" y="6500523"/>
                </a:lnTo>
                <a:lnTo>
                  <a:pt x="11311170" y="6500523"/>
                </a:lnTo>
                <a:lnTo>
                  <a:pt x="11311170" y="6462533"/>
                </a:lnTo>
                <a:lnTo>
                  <a:pt x="11221539" y="6462533"/>
                </a:lnTo>
                <a:lnTo>
                  <a:pt x="11221539" y="6410537"/>
                </a:lnTo>
                <a:lnTo>
                  <a:pt x="11324505" y="6410537"/>
                </a:lnTo>
                <a:lnTo>
                  <a:pt x="11324505" y="6368887"/>
                </a:lnTo>
                <a:close/>
                <a:moveTo>
                  <a:pt x="10820605" y="6368887"/>
                </a:moveTo>
                <a:lnTo>
                  <a:pt x="10820605" y="6599160"/>
                </a:lnTo>
                <a:lnTo>
                  <a:pt x="10865923" y="6599160"/>
                </a:lnTo>
                <a:lnTo>
                  <a:pt x="10865923" y="6436121"/>
                </a:lnTo>
                <a:lnTo>
                  <a:pt x="10932154" y="6601498"/>
                </a:lnTo>
                <a:lnTo>
                  <a:pt x="10972024" y="6601498"/>
                </a:lnTo>
                <a:lnTo>
                  <a:pt x="11039556" y="6436121"/>
                </a:lnTo>
                <a:lnTo>
                  <a:pt x="11039556" y="6599160"/>
                </a:lnTo>
                <a:lnTo>
                  <a:pt x="11100541" y="6599160"/>
                </a:lnTo>
                <a:lnTo>
                  <a:pt x="11100541" y="6368887"/>
                </a:lnTo>
                <a:lnTo>
                  <a:pt x="11021329" y="6368887"/>
                </a:lnTo>
                <a:lnTo>
                  <a:pt x="10961938" y="6516021"/>
                </a:lnTo>
                <a:lnTo>
                  <a:pt x="10903999" y="6368887"/>
                </a:lnTo>
                <a:close/>
                <a:moveTo>
                  <a:pt x="10610995" y="6368887"/>
                </a:moveTo>
                <a:lnTo>
                  <a:pt x="10610995" y="6599160"/>
                </a:lnTo>
                <a:lnTo>
                  <a:pt x="10778615" y="6599160"/>
                </a:lnTo>
                <a:lnTo>
                  <a:pt x="10778615" y="6555168"/>
                </a:lnTo>
                <a:lnTo>
                  <a:pt x="10672987" y="6555168"/>
                </a:lnTo>
                <a:lnTo>
                  <a:pt x="10672987" y="6500523"/>
                </a:lnTo>
                <a:lnTo>
                  <a:pt x="10762621" y="6500523"/>
                </a:lnTo>
                <a:lnTo>
                  <a:pt x="10762621" y="6462533"/>
                </a:lnTo>
                <a:lnTo>
                  <a:pt x="10672987" y="6462533"/>
                </a:lnTo>
                <a:lnTo>
                  <a:pt x="10672987" y="6410537"/>
                </a:lnTo>
                <a:lnTo>
                  <a:pt x="10775962" y="6410537"/>
                </a:lnTo>
                <a:lnTo>
                  <a:pt x="10775962" y="6368887"/>
                </a:lnTo>
                <a:close/>
                <a:moveTo>
                  <a:pt x="10487687" y="6368887"/>
                </a:moveTo>
                <a:lnTo>
                  <a:pt x="10487687" y="6599160"/>
                </a:lnTo>
                <a:lnTo>
                  <a:pt x="10552007" y="6599160"/>
                </a:lnTo>
                <a:lnTo>
                  <a:pt x="10552007" y="6368887"/>
                </a:lnTo>
                <a:close/>
                <a:moveTo>
                  <a:pt x="10367470" y="6364885"/>
                </a:moveTo>
                <a:cubicBezTo>
                  <a:pt x="10339915" y="6364885"/>
                  <a:pt x="10317578" y="6370789"/>
                  <a:pt x="10300425" y="6382610"/>
                </a:cubicBezTo>
                <a:cubicBezTo>
                  <a:pt x="10283079" y="6394535"/>
                  <a:pt x="10274400" y="6411889"/>
                  <a:pt x="10274400" y="6434656"/>
                </a:cubicBezTo>
                <a:cubicBezTo>
                  <a:pt x="10274400" y="6452336"/>
                  <a:pt x="10280356" y="6466966"/>
                  <a:pt x="10292269" y="6478568"/>
                </a:cubicBezTo>
                <a:cubicBezTo>
                  <a:pt x="10301460" y="6487357"/>
                  <a:pt x="10321221" y="6497983"/>
                  <a:pt x="10351524" y="6510444"/>
                </a:cubicBezTo>
                <a:cubicBezTo>
                  <a:pt x="10368413" y="6517388"/>
                  <a:pt x="10378923" y="6522809"/>
                  <a:pt x="10383027" y="6526719"/>
                </a:cubicBezTo>
                <a:cubicBezTo>
                  <a:pt x="10387039" y="6530405"/>
                  <a:pt x="10389041" y="6534958"/>
                  <a:pt x="10389041" y="6540375"/>
                </a:cubicBezTo>
                <a:cubicBezTo>
                  <a:pt x="10389041" y="6554907"/>
                  <a:pt x="10375285" y="6562178"/>
                  <a:pt x="10347777" y="6562178"/>
                </a:cubicBezTo>
                <a:cubicBezTo>
                  <a:pt x="10327854" y="6562178"/>
                  <a:pt x="10304950" y="6558105"/>
                  <a:pt x="10279066" y="6549958"/>
                </a:cubicBezTo>
                <a:lnTo>
                  <a:pt x="10279066" y="6595435"/>
                </a:lnTo>
                <a:cubicBezTo>
                  <a:pt x="10303040" y="6601029"/>
                  <a:pt x="10326851" y="6603813"/>
                  <a:pt x="10350484" y="6603813"/>
                </a:cubicBezTo>
                <a:cubicBezTo>
                  <a:pt x="10378468" y="6603813"/>
                  <a:pt x="10401252" y="6598518"/>
                  <a:pt x="10418823" y="6587884"/>
                </a:cubicBezTo>
                <a:cubicBezTo>
                  <a:pt x="10440511" y="6574770"/>
                  <a:pt x="10451363" y="6555739"/>
                  <a:pt x="10451363" y="6530789"/>
                </a:cubicBezTo>
                <a:cubicBezTo>
                  <a:pt x="10451363" y="6513431"/>
                  <a:pt x="10445823" y="6499270"/>
                  <a:pt x="10434764" y="6488326"/>
                </a:cubicBezTo>
                <a:cubicBezTo>
                  <a:pt x="10425444" y="6479100"/>
                  <a:pt x="10406739" y="6468253"/>
                  <a:pt x="10378642" y="6455774"/>
                </a:cubicBezTo>
                <a:cubicBezTo>
                  <a:pt x="10359128" y="6446990"/>
                  <a:pt x="10347192" y="6441247"/>
                  <a:pt x="10342860" y="6438528"/>
                </a:cubicBezTo>
                <a:cubicBezTo>
                  <a:pt x="10337651" y="6435169"/>
                  <a:pt x="10335051" y="6430835"/>
                  <a:pt x="10335051" y="6425522"/>
                </a:cubicBezTo>
                <a:cubicBezTo>
                  <a:pt x="10335051" y="6411308"/>
                  <a:pt x="10347963" y="6404217"/>
                  <a:pt x="10373790" y="6404217"/>
                </a:cubicBezTo>
                <a:cubicBezTo>
                  <a:pt x="10392130" y="6404217"/>
                  <a:pt x="10411981" y="6408479"/>
                  <a:pt x="10433367" y="6417022"/>
                </a:cubicBezTo>
                <a:lnTo>
                  <a:pt x="10433367" y="6373275"/>
                </a:lnTo>
                <a:cubicBezTo>
                  <a:pt x="10404626" y="6367679"/>
                  <a:pt x="10382652" y="6364885"/>
                  <a:pt x="10367470" y="6364885"/>
                </a:cubicBezTo>
                <a:close/>
                <a:moveTo>
                  <a:pt x="11702529" y="6364883"/>
                </a:moveTo>
                <a:cubicBezTo>
                  <a:pt x="11674971" y="6364883"/>
                  <a:pt x="11652608" y="6370787"/>
                  <a:pt x="11635480" y="6382608"/>
                </a:cubicBezTo>
                <a:cubicBezTo>
                  <a:pt x="11618117" y="6394533"/>
                  <a:pt x="11609459" y="6411829"/>
                  <a:pt x="11609459" y="6434499"/>
                </a:cubicBezTo>
                <a:cubicBezTo>
                  <a:pt x="11609459" y="6452384"/>
                  <a:pt x="11615404" y="6467068"/>
                  <a:pt x="11627311" y="6478567"/>
                </a:cubicBezTo>
                <a:cubicBezTo>
                  <a:pt x="11636587" y="6487464"/>
                  <a:pt x="11656367" y="6498086"/>
                  <a:pt x="11686580" y="6510443"/>
                </a:cubicBezTo>
                <a:cubicBezTo>
                  <a:pt x="11703570" y="6517388"/>
                  <a:pt x="11714124" y="6522808"/>
                  <a:pt x="11718249" y="6526718"/>
                </a:cubicBezTo>
                <a:cubicBezTo>
                  <a:pt x="11722127" y="6530405"/>
                  <a:pt x="11724076" y="6534957"/>
                  <a:pt x="11724076" y="6540375"/>
                </a:cubicBezTo>
                <a:cubicBezTo>
                  <a:pt x="11724076" y="6554907"/>
                  <a:pt x="11710337" y="6562178"/>
                  <a:pt x="11682826" y="6562178"/>
                </a:cubicBezTo>
                <a:cubicBezTo>
                  <a:pt x="11662668" y="6562178"/>
                  <a:pt x="11639767" y="6558105"/>
                  <a:pt x="11614102" y="6549958"/>
                </a:cubicBezTo>
                <a:lnTo>
                  <a:pt x="11614102" y="6595434"/>
                </a:lnTo>
                <a:cubicBezTo>
                  <a:pt x="11638058" y="6601029"/>
                  <a:pt x="11661880" y="6603812"/>
                  <a:pt x="11685538" y="6603811"/>
                </a:cubicBezTo>
                <a:cubicBezTo>
                  <a:pt x="11713518" y="6603811"/>
                  <a:pt x="11736360" y="6598516"/>
                  <a:pt x="11754033" y="6587882"/>
                </a:cubicBezTo>
                <a:cubicBezTo>
                  <a:pt x="11775611" y="6574768"/>
                  <a:pt x="11786399" y="6555737"/>
                  <a:pt x="11786399" y="6530787"/>
                </a:cubicBezTo>
                <a:cubicBezTo>
                  <a:pt x="11786399" y="6513429"/>
                  <a:pt x="11780873" y="6499268"/>
                  <a:pt x="11769798" y="6488324"/>
                </a:cubicBezTo>
                <a:cubicBezTo>
                  <a:pt x="11760396" y="6479098"/>
                  <a:pt x="11741730" y="6468251"/>
                  <a:pt x="11713846" y="6455772"/>
                </a:cubicBezTo>
                <a:cubicBezTo>
                  <a:pt x="11694005" y="6446886"/>
                  <a:pt x="11682021" y="6441141"/>
                  <a:pt x="11677894" y="6438526"/>
                </a:cubicBezTo>
                <a:cubicBezTo>
                  <a:pt x="11672698" y="6435167"/>
                  <a:pt x="11670111" y="6430833"/>
                  <a:pt x="11670111" y="6425520"/>
                </a:cubicBezTo>
                <a:cubicBezTo>
                  <a:pt x="11670111" y="6411306"/>
                  <a:pt x="11682944" y="6404215"/>
                  <a:pt x="11708672" y="6404215"/>
                </a:cubicBezTo>
                <a:cubicBezTo>
                  <a:pt x="11727111" y="6404215"/>
                  <a:pt x="11747019" y="6408477"/>
                  <a:pt x="11768408" y="6417020"/>
                </a:cubicBezTo>
                <a:lnTo>
                  <a:pt x="11768408" y="6373273"/>
                </a:lnTo>
                <a:lnTo>
                  <a:pt x="11762721" y="6372286"/>
                </a:lnTo>
                <a:cubicBezTo>
                  <a:pt x="11738098" y="6367343"/>
                  <a:pt x="11718022" y="6364883"/>
                  <a:pt x="11702529" y="6364883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66667E"/>
          </a:solidFill>
        </p:spPr>
        <p:txBody>
          <a:bodyPr wrap="square" lIns="144000" tIns="108000" rIns="144000" bIns="108000">
            <a:noAutofit/>
          </a:bodyPr>
          <a:lstStyle>
            <a:lvl1pPr>
              <a:defRPr>
                <a:sym typeface="Wingdings" panose="05000000000000000000" pitchFamily="2" charset="2"/>
              </a:defRPr>
            </a:lvl1pPr>
          </a:lstStyle>
          <a:p>
            <a:r>
              <a:rPr lang="en-US"/>
              <a:t>Insert x picture and blur strongly using the panel “Effects“ </a:t>
            </a:r>
            <a:br>
              <a:rPr lang="en-US"/>
            </a:br>
            <a:r>
              <a:rPr lang="en-US"/>
              <a:t> “Artistic Effects”  “Blur” function with maximum expression</a:t>
            </a:r>
          </a:p>
        </p:txBody>
      </p:sp>
      <p:sp>
        <p:nvSpPr>
          <p:cNvPr id="9" name="X picture">
            <a:extLst>
              <a:ext uri="{FF2B5EF4-FFF2-40B4-BE49-F238E27FC236}">
                <a16:creationId xmlns:a16="http://schemas.microsoft.com/office/drawing/2014/main" id="{D6BF0780-C12B-4477-9347-CA82E26E130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black">
          <a:xfrm>
            <a:off x="6394891" y="-1357312"/>
            <a:ext cx="6735322" cy="6908801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735322" h="6908801">
                <a:moveTo>
                  <a:pt x="4932802" y="3833813"/>
                </a:moveTo>
                <a:lnTo>
                  <a:pt x="6735322" y="5637264"/>
                </a:lnTo>
                <a:lnTo>
                  <a:pt x="5464442" y="6908801"/>
                </a:lnTo>
                <a:lnTo>
                  <a:pt x="3661922" y="5105350"/>
                </a:lnTo>
                <a:close/>
                <a:moveTo>
                  <a:pt x="898774" y="171898"/>
                </a:moveTo>
                <a:cubicBezTo>
                  <a:pt x="1128777" y="171898"/>
                  <a:pt x="1358781" y="259657"/>
                  <a:pt x="1534287" y="435176"/>
                </a:cubicBezTo>
                <a:lnTo>
                  <a:pt x="4552510" y="3453607"/>
                </a:lnTo>
                <a:lnTo>
                  <a:pt x="1534287" y="6472453"/>
                </a:lnTo>
                <a:cubicBezTo>
                  <a:pt x="1183274" y="6823076"/>
                  <a:pt x="614275" y="6823076"/>
                  <a:pt x="263261" y="6472453"/>
                </a:cubicBezTo>
                <a:cubicBezTo>
                  <a:pt x="-87753" y="6121414"/>
                  <a:pt x="-87753" y="5552376"/>
                  <a:pt x="263261" y="5201338"/>
                </a:cubicBezTo>
                <a:lnTo>
                  <a:pt x="2010871" y="3453607"/>
                </a:lnTo>
                <a:lnTo>
                  <a:pt x="263261" y="1706291"/>
                </a:lnTo>
                <a:cubicBezTo>
                  <a:pt x="-87753" y="1355253"/>
                  <a:pt x="-87753" y="786215"/>
                  <a:pt x="263261" y="435176"/>
                </a:cubicBezTo>
                <a:cubicBezTo>
                  <a:pt x="438768" y="259657"/>
                  <a:pt x="668771" y="171898"/>
                  <a:pt x="898774" y="171898"/>
                </a:cubicBezTo>
                <a:close/>
                <a:moveTo>
                  <a:pt x="5464442" y="0"/>
                </a:moveTo>
                <a:lnTo>
                  <a:pt x="6735322" y="1270880"/>
                </a:lnTo>
                <a:lnTo>
                  <a:pt x="4932802" y="3073400"/>
                </a:lnTo>
                <a:lnTo>
                  <a:pt x="3661922" y="1802520"/>
                </a:lnTo>
                <a:close/>
              </a:path>
            </a:pathLst>
          </a:custGeom>
          <a:solidFill>
            <a:srgbClr val="CCCCD4"/>
          </a:solidFill>
        </p:spPr>
        <p:txBody>
          <a:bodyPr wrap="square" lIns="0" rIns="468000" anchor="ctr" anchorCtr="0">
            <a:noAutofit/>
          </a:bodyPr>
          <a:lstStyle>
            <a:lvl1pPr algn="ctr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Please insert the </a:t>
            </a:r>
            <a:br>
              <a:rPr lang="en-US" noProof="0"/>
            </a:br>
            <a:r>
              <a:rPr lang="en-US" noProof="0"/>
              <a:t>same X picture here</a:t>
            </a:r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Title" descr="Headline of the presentation">
            <a:extLst>
              <a:ext uri="{FF2B5EF4-FFF2-40B4-BE49-F238E27FC236}">
                <a16:creationId xmlns:a16="http://schemas.microsoft.com/office/drawing/2014/main" id="{7F3D546C-3E9B-65EB-34D0-CDE06F19F5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7302365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6" name="Subhead" descr="Subheadline of the presentation">
            <a:extLst>
              <a:ext uri="{FF2B5EF4-FFF2-40B4-BE49-F238E27FC236}">
                <a16:creationId xmlns:a16="http://schemas.microsoft.com/office/drawing/2014/main" id="{5DC67F50-A412-A175-0C5A-AA4410CA124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7301602" cy="804655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16 </a:t>
            </a:r>
            <a:r>
              <a:rPr lang="en-US" err="1"/>
              <a:t>pt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5737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  <p15:guide id="8" pos="4250">
          <p15:clr>
            <a:srgbClr val="65CEFF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4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16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33613854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Deep Blue (X one image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py">
            <a:extLst>
              <a:ext uri="{FF2B5EF4-FFF2-40B4-BE49-F238E27FC236}">
                <a16:creationId xmlns:a16="http://schemas.microsoft.com/office/drawing/2014/main" id="{9E21D6DF-C9DB-4F02-863A-C5513347A27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411162" y="1417101"/>
            <a:ext cx="6337301" cy="4389698"/>
          </a:xfrm>
        </p:spPr>
        <p:txBody>
          <a:bodyPr tIns="216000">
            <a:noAutofit/>
          </a:bodyPr>
          <a:lstStyle>
            <a:lvl1pPr marL="0">
              <a:lnSpc>
                <a:spcPct val="110000"/>
              </a:lnSpc>
              <a:spcAft>
                <a:spcPts val="0"/>
              </a:spcAft>
              <a:defRPr sz="3200" b="0">
                <a:solidFill>
                  <a:schemeClr val="tx1"/>
                </a:solidFill>
              </a:defRPr>
            </a:lvl1pPr>
            <a:lvl2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/>
            </a:lvl2pPr>
            <a:lvl3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3pPr>
            <a:lvl4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4pPr>
            <a:lvl5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5pPr>
          </a:lstStyle>
          <a:p>
            <a:pPr lvl="0"/>
            <a:r>
              <a:rPr lang="en-US"/>
              <a:t>Please insert quote here</a:t>
            </a:r>
          </a:p>
          <a:p>
            <a:pPr lvl="1"/>
            <a:r>
              <a:rPr lang="en-US"/>
              <a:t>Name, Author</a:t>
            </a:r>
          </a:p>
        </p:txBody>
      </p:sp>
      <p:sp>
        <p:nvSpPr>
          <p:cNvPr id="9" name="X picture">
            <a:extLst>
              <a:ext uri="{FF2B5EF4-FFF2-40B4-BE49-F238E27FC236}">
                <a16:creationId xmlns:a16="http://schemas.microsoft.com/office/drawing/2014/main" id="{095AB11F-1B30-490A-967E-721E16C20DD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black">
          <a:xfrm>
            <a:off x="6394891" y="-1357312"/>
            <a:ext cx="6735322" cy="6908801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735322" h="6908801">
                <a:moveTo>
                  <a:pt x="4932802" y="3833813"/>
                </a:moveTo>
                <a:lnTo>
                  <a:pt x="6735322" y="5637264"/>
                </a:lnTo>
                <a:lnTo>
                  <a:pt x="5464442" y="6908801"/>
                </a:lnTo>
                <a:lnTo>
                  <a:pt x="3661922" y="5105350"/>
                </a:lnTo>
                <a:close/>
                <a:moveTo>
                  <a:pt x="898774" y="171898"/>
                </a:moveTo>
                <a:cubicBezTo>
                  <a:pt x="1128777" y="171898"/>
                  <a:pt x="1358781" y="259657"/>
                  <a:pt x="1534287" y="435176"/>
                </a:cubicBezTo>
                <a:lnTo>
                  <a:pt x="4552510" y="3453607"/>
                </a:lnTo>
                <a:lnTo>
                  <a:pt x="1534287" y="6472453"/>
                </a:lnTo>
                <a:cubicBezTo>
                  <a:pt x="1183274" y="6823076"/>
                  <a:pt x="614275" y="6823076"/>
                  <a:pt x="263261" y="6472453"/>
                </a:cubicBezTo>
                <a:cubicBezTo>
                  <a:pt x="-87753" y="6121414"/>
                  <a:pt x="-87753" y="5552376"/>
                  <a:pt x="263261" y="5201338"/>
                </a:cubicBezTo>
                <a:lnTo>
                  <a:pt x="2010871" y="3453607"/>
                </a:lnTo>
                <a:lnTo>
                  <a:pt x="263261" y="1706291"/>
                </a:lnTo>
                <a:cubicBezTo>
                  <a:pt x="-87753" y="1355253"/>
                  <a:pt x="-87753" y="786215"/>
                  <a:pt x="263261" y="435176"/>
                </a:cubicBezTo>
                <a:cubicBezTo>
                  <a:pt x="438768" y="259657"/>
                  <a:pt x="668771" y="171898"/>
                  <a:pt x="898774" y="171898"/>
                </a:cubicBezTo>
                <a:close/>
                <a:moveTo>
                  <a:pt x="5464442" y="0"/>
                </a:moveTo>
                <a:lnTo>
                  <a:pt x="6735322" y="1270880"/>
                </a:lnTo>
                <a:lnTo>
                  <a:pt x="4932802" y="3073400"/>
                </a:lnTo>
                <a:lnTo>
                  <a:pt x="3661922" y="1802520"/>
                </a:lnTo>
                <a:close/>
              </a:path>
            </a:pathLst>
          </a:custGeom>
          <a:solidFill>
            <a:srgbClr val="CCCCD4"/>
          </a:solidFill>
        </p:spPr>
        <p:txBody>
          <a:bodyPr wrap="square" lIns="0" rIns="468000" anchor="ctr" anchorCtr="0">
            <a:noAutofit/>
          </a:bodyPr>
          <a:lstStyle>
            <a:lvl1pPr algn="ctr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Please insert </a:t>
            </a:r>
            <a:br>
              <a:rPr lang="en-US" noProof="0"/>
            </a:br>
            <a:r>
              <a:rPr lang="en-US" noProof="0"/>
              <a:t>one X picture here</a:t>
            </a:r>
          </a:p>
        </p:txBody>
      </p:sp>
      <p:sp>
        <p:nvSpPr>
          <p:cNvPr id="11" name="Quote marks">
            <a:extLst>
              <a:ext uri="{FF2B5EF4-FFF2-40B4-BE49-F238E27FC236}">
                <a16:creationId xmlns:a16="http://schemas.microsoft.com/office/drawing/2014/main" id="{916E4245-F21C-4EAB-8B26-FEA21C26067F}"/>
              </a:ext>
            </a:extLst>
          </p:cNvPr>
          <p:cNvSpPr>
            <a:spLocks noChangeAspect="1"/>
          </p:cNvSpPr>
          <p:nvPr userDrawn="1"/>
        </p:nvSpPr>
        <p:spPr bwMode="black">
          <a:xfrm>
            <a:off x="411162" y="980495"/>
            <a:ext cx="612000" cy="436606"/>
          </a:xfrm>
          <a:custGeom>
            <a:avLst/>
            <a:gdLst>
              <a:gd name="connsiteX0" fmla="*/ 0 w 2619164"/>
              <a:gd name="connsiteY0" fmla="*/ 1868543 h 1868542"/>
              <a:gd name="connsiteX1" fmla="*/ 742610 w 2619164"/>
              <a:gd name="connsiteY1" fmla="*/ 0 h 1868542"/>
              <a:gd name="connsiteX2" fmla="*/ 1318210 w 2619164"/>
              <a:gd name="connsiteY2" fmla="*/ 0 h 1868542"/>
              <a:gd name="connsiteX3" fmla="*/ 742610 w 2619164"/>
              <a:gd name="connsiteY3" fmla="*/ 1868543 h 1868542"/>
              <a:gd name="connsiteX4" fmla="*/ 0 w 2619164"/>
              <a:gd name="connsiteY4" fmla="*/ 1868543 h 1868542"/>
              <a:gd name="connsiteX5" fmla="*/ 1300954 w 2619164"/>
              <a:gd name="connsiteY5" fmla="*/ 1868543 h 1868542"/>
              <a:gd name="connsiteX6" fmla="*/ 2043564 w 2619164"/>
              <a:gd name="connsiteY6" fmla="*/ 0 h 1868542"/>
              <a:gd name="connsiteX7" fmla="*/ 2619164 w 2619164"/>
              <a:gd name="connsiteY7" fmla="*/ 0 h 1868542"/>
              <a:gd name="connsiteX8" fmla="*/ 2043564 w 2619164"/>
              <a:gd name="connsiteY8" fmla="*/ 1868543 h 1868542"/>
              <a:gd name="connsiteX9" fmla="*/ 1300954 w 2619164"/>
              <a:gd name="connsiteY9" fmla="*/ 1868543 h 186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19164" h="1868542">
                <a:moveTo>
                  <a:pt x="0" y="1868543"/>
                </a:moveTo>
                <a:lnTo>
                  <a:pt x="742610" y="0"/>
                </a:lnTo>
                <a:lnTo>
                  <a:pt x="1318210" y="0"/>
                </a:lnTo>
                <a:lnTo>
                  <a:pt x="742610" y="1868543"/>
                </a:lnTo>
                <a:lnTo>
                  <a:pt x="0" y="1868543"/>
                </a:lnTo>
                <a:close/>
                <a:moveTo>
                  <a:pt x="1300954" y="1868543"/>
                </a:moveTo>
                <a:lnTo>
                  <a:pt x="2043564" y="0"/>
                </a:lnTo>
                <a:lnTo>
                  <a:pt x="2619164" y="0"/>
                </a:lnTo>
                <a:lnTo>
                  <a:pt x="2043564" y="1868543"/>
                </a:lnTo>
                <a:lnTo>
                  <a:pt x="1300954" y="1868543"/>
                </a:lnTo>
                <a:close/>
              </a:path>
            </a:pathLst>
          </a:custGeom>
          <a:solidFill>
            <a:schemeClr val="tx1"/>
          </a:solidFill>
          <a:ln w="615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EC4F35EF-AC94-4800-9CB7-CA49CAFDD24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CCC7FBE7-01B9-4EC8-8BE1-F416F7C5B7A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>
          <a:xfrm>
            <a:off x="411162" y="6310800"/>
            <a:ext cx="648000" cy="547200"/>
          </a:xfrm>
        </p:spPr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Siemens Logo">
            <a:extLst>
              <a:ext uri="{FF2B5EF4-FFF2-40B4-BE49-F238E27FC236}">
                <a16:creationId xmlns:a16="http://schemas.microsoft.com/office/drawing/2014/main" id="{AF2E271F-5AF7-408E-9752-03D1D6448EA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08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891">
          <p15:clr>
            <a:srgbClr val="65CEFF"/>
          </p15:clr>
        </p15:guide>
        <p15:guide id="5" orient="horz" pos="1073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3885">
          <p15:clr>
            <a:srgbClr val="65CEFF"/>
          </p15:clr>
        </p15:guide>
        <p15:guide id="8" orient="horz" pos="4157">
          <p15:clr>
            <a:srgbClr val="65CEFF"/>
          </p15:clr>
        </p15:guide>
        <p15:guide id="9" pos="4251">
          <p15:clr>
            <a:srgbClr val="65CEFF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Deep Blue (X two images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py">
            <a:extLst>
              <a:ext uri="{FF2B5EF4-FFF2-40B4-BE49-F238E27FC236}">
                <a16:creationId xmlns:a16="http://schemas.microsoft.com/office/drawing/2014/main" id="{9E21D6DF-C9DB-4F02-863A-C5513347A27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411162" y="1417101"/>
            <a:ext cx="6337301" cy="4389698"/>
          </a:xfrm>
        </p:spPr>
        <p:txBody>
          <a:bodyPr tIns="216000">
            <a:noAutofit/>
          </a:bodyPr>
          <a:lstStyle>
            <a:lvl1pPr marL="0">
              <a:lnSpc>
                <a:spcPct val="110000"/>
              </a:lnSpc>
              <a:spcAft>
                <a:spcPts val="0"/>
              </a:spcAft>
              <a:defRPr sz="3200" b="0">
                <a:solidFill>
                  <a:schemeClr val="tx1"/>
                </a:solidFill>
              </a:defRPr>
            </a:lvl1pPr>
            <a:lvl2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/>
            </a:lvl2pPr>
            <a:lvl3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3pPr>
            <a:lvl4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4pPr>
            <a:lvl5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5pPr>
          </a:lstStyle>
          <a:p>
            <a:pPr lvl="0"/>
            <a:r>
              <a:rPr lang="en-US"/>
              <a:t>Please insert quote here</a:t>
            </a:r>
          </a:p>
          <a:p>
            <a:pPr lvl="1"/>
            <a:r>
              <a:rPr lang="en-US"/>
              <a:t>Name, Author</a:t>
            </a:r>
          </a:p>
        </p:txBody>
      </p:sp>
      <p:sp>
        <p:nvSpPr>
          <p:cNvPr id="10" name="X picture first">
            <a:extLst>
              <a:ext uri="{FF2B5EF4-FFF2-40B4-BE49-F238E27FC236}">
                <a16:creationId xmlns:a16="http://schemas.microsoft.com/office/drawing/2014/main" id="{ADF56F0B-2A10-41DB-9EE2-446D0CCF789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black">
          <a:xfrm>
            <a:off x="6394891" y="-1185414"/>
            <a:ext cx="4552510" cy="6563522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15" fmla="*/ 3661922 w 6735322"/>
              <a:gd name="connsiteY15" fmla="*/ 1630622 h 6736903"/>
              <a:gd name="connsiteX16" fmla="*/ 6735322 w 6735322"/>
              <a:gd name="connsiteY16" fmla="*/ 1098982 h 6736903"/>
              <a:gd name="connsiteX17" fmla="*/ 4932802 w 6735322"/>
              <a:gd name="connsiteY17" fmla="*/ 2901502 h 6736903"/>
              <a:gd name="connsiteX18" fmla="*/ 3661922 w 6735322"/>
              <a:gd name="connsiteY18" fmla="*/ 1630622 h 6736903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15" fmla="*/ 3661922 w 6735322"/>
              <a:gd name="connsiteY15" fmla="*/ 1630622 h 6736903"/>
              <a:gd name="connsiteX16" fmla="*/ 4932802 w 6735322"/>
              <a:gd name="connsiteY16" fmla="*/ 2901502 h 6736903"/>
              <a:gd name="connsiteX17" fmla="*/ 3661922 w 6735322"/>
              <a:gd name="connsiteY17" fmla="*/ 1630622 h 6736903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0" fmla="*/ 3661922 w 6735322"/>
              <a:gd name="connsiteY0" fmla="*/ 4933452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898774 w 6735322"/>
              <a:gd name="connsiteY4" fmla="*/ 0 h 6736903"/>
              <a:gd name="connsiteX5" fmla="*/ 1534287 w 6735322"/>
              <a:gd name="connsiteY5" fmla="*/ 263278 h 6736903"/>
              <a:gd name="connsiteX6" fmla="*/ 4552510 w 6735322"/>
              <a:gd name="connsiteY6" fmla="*/ 3281709 h 6736903"/>
              <a:gd name="connsiteX7" fmla="*/ 1534287 w 6735322"/>
              <a:gd name="connsiteY7" fmla="*/ 6300555 h 6736903"/>
              <a:gd name="connsiteX8" fmla="*/ 263261 w 6735322"/>
              <a:gd name="connsiteY8" fmla="*/ 6300555 h 6736903"/>
              <a:gd name="connsiteX9" fmla="*/ 263261 w 6735322"/>
              <a:gd name="connsiteY9" fmla="*/ 5029440 h 6736903"/>
              <a:gd name="connsiteX10" fmla="*/ 2010871 w 6735322"/>
              <a:gd name="connsiteY10" fmla="*/ 3281709 h 6736903"/>
              <a:gd name="connsiteX11" fmla="*/ 263261 w 6735322"/>
              <a:gd name="connsiteY11" fmla="*/ 1534393 h 6736903"/>
              <a:gd name="connsiteX12" fmla="*/ 263261 w 6735322"/>
              <a:gd name="connsiteY12" fmla="*/ 263278 h 6736903"/>
              <a:gd name="connsiteX13" fmla="*/ 898774 w 6735322"/>
              <a:gd name="connsiteY13" fmla="*/ 0 h 6736903"/>
              <a:gd name="connsiteX0" fmla="*/ 3661922 w 5464442"/>
              <a:gd name="connsiteY0" fmla="*/ 4933452 h 6736903"/>
              <a:gd name="connsiteX1" fmla="*/ 5464442 w 5464442"/>
              <a:gd name="connsiteY1" fmla="*/ 6736903 h 6736903"/>
              <a:gd name="connsiteX2" fmla="*/ 3661922 w 5464442"/>
              <a:gd name="connsiteY2" fmla="*/ 4933452 h 6736903"/>
              <a:gd name="connsiteX3" fmla="*/ 898774 w 5464442"/>
              <a:gd name="connsiteY3" fmla="*/ 0 h 6736903"/>
              <a:gd name="connsiteX4" fmla="*/ 1534287 w 5464442"/>
              <a:gd name="connsiteY4" fmla="*/ 263278 h 6736903"/>
              <a:gd name="connsiteX5" fmla="*/ 4552510 w 5464442"/>
              <a:gd name="connsiteY5" fmla="*/ 3281709 h 6736903"/>
              <a:gd name="connsiteX6" fmla="*/ 1534287 w 5464442"/>
              <a:gd name="connsiteY6" fmla="*/ 6300555 h 6736903"/>
              <a:gd name="connsiteX7" fmla="*/ 263261 w 5464442"/>
              <a:gd name="connsiteY7" fmla="*/ 6300555 h 6736903"/>
              <a:gd name="connsiteX8" fmla="*/ 263261 w 5464442"/>
              <a:gd name="connsiteY8" fmla="*/ 5029440 h 6736903"/>
              <a:gd name="connsiteX9" fmla="*/ 2010871 w 5464442"/>
              <a:gd name="connsiteY9" fmla="*/ 3281709 h 6736903"/>
              <a:gd name="connsiteX10" fmla="*/ 263261 w 5464442"/>
              <a:gd name="connsiteY10" fmla="*/ 1534393 h 6736903"/>
              <a:gd name="connsiteX11" fmla="*/ 263261 w 5464442"/>
              <a:gd name="connsiteY11" fmla="*/ 263278 h 6736903"/>
              <a:gd name="connsiteX12" fmla="*/ 898774 w 5464442"/>
              <a:gd name="connsiteY12" fmla="*/ 0 h 6736903"/>
              <a:gd name="connsiteX0" fmla="*/ 898774 w 4552510"/>
              <a:gd name="connsiteY0" fmla="*/ 0 h 6563522"/>
              <a:gd name="connsiteX1" fmla="*/ 1534287 w 4552510"/>
              <a:gd name="connsiteY1" fmla="*/ 263278 h 6563522"/>
              <a:gd name="connsiteX2" fmla="*/ 4552510 w 4552510"/>
              <a:gd name="connsiteY2" fmla="*/ 3281709 h 6563522"/>
              <a:gd name="connsiteX3" fmla="*/ 1534287 w 4552510"/>
              <a:gd name="connsiteY3" fmla="*/ 6300555 h 6563522"/>
              <a:gd name="connsiteX4" fmla="*/ 263261 w 4552510"/>
              <a:gd name="connsiteY4" fmla="*/ 6300555 h 6563522"/>
              <a:gd name="connsiteX5" fmla="*/ 263261 w 4552510"/>
              <a:gd name="connsiteY5" fmla="*/ 5029440 h 6563522"/>
              <a:gd name="connsiteX6" fmla="*/ 2010871 w 4552510"/>
              <a:gd name="connsiteY6" fmla="*/ 3281709 h 6563522"/>
              <a:gd name="connsiteX7" fmla="*/ 263261 w 4552510"/>
              <a:gd name="connsiteY7" fmla="*/ 1534393 h 6563522"/>
              <a:gd name="connsiteX8" fmla="*/ 263261 w 4552510"/>
              <a:gd name="connsiteY8" fmla="*/ 263278 h 6563522"/>
              <a:gd name="connsiteX9" fmla="*/ 898774 w 4552510"/>
              <a:gd name="connsiteY9" fmla="*/ 0 h 6563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52510" h="6563522">
                <a:moveTo>
                  <a:pt x="898774" y="0"/>
                </a:moveTo>
                <a:cubicBezTo>
                  <a:pt x="1128777" y="0"/>
                  <a:pt x="1358781" y="87759"/>
                  <a:pt x="1534287" y="263278"/>
                </a:cubicBezTo>
                <a:lnTo>
                  <a:pt x="4552510" y="3281709"/>
                </a:lnTo>
                <a:lnTo>
                  <a:pt x="1534287" y="6300555"/>
                </a:lnTo>
                <a:cubicBezTo>
                  <a:pt x="1183274" y="6651178"/>
                  <a:pt x="614275" y="6651178"/>
                  <a:pt x="263261" y="6300555"/>
                </a:cubicBezTo>
                <a:cubicBezTo>
                  <a:pt x="-87753" y="5949516"/>
                  <a:pt x="-87753" y="5380478"/>
                  <a:pt x="263261" y="5029440"/>
                </a:cubicBezTo>
                <a:lnTo>
                  <a:pt x="2010871" y="3281709"/>
                </a:lnTo>
                <a:lnTo>
                  <a:pt x="263261" y="1534393"/>
                </a:lnTo>
                <a:cubicBezTo>
                  <a:pt x="-87753" y="1183355"/>
                  <a:pt x="-87753" y="614317"/>
                  <a:pt x="263261" y="263278"/>
                </a:cubicBezTo>
                <a:cubicBezTo>
                  <a:pt x="438768" y="87759"/>
                  <a:pt x="668771" y="0"/>
                  <a:pt x="898774" y="0"/>
                </a:cubicBezTo>
                <a:close/>
              </a:path>
            </a:pathLst>
          </a:custGeom>
          <a:solidFill>
            <a:srgbClr val="CCCCD4"/>
          </a:solidFill>
        </p:spPr>
        <p:txBody>
          <a:bodyPr wrap="square" lIns="1296000" tIns="1270800" rIns="0" anchor="t" anchorCtr="0">
            <a:noAutofit/>
          </a:bodyPr>
          <a:lstStyle>
            <a:lvl1pPr algn="l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Please </a:t>
            </a:r>
            <a:br>
              <a:rPr lang="en-US" noProof="0"/>
            </a:br>
            <a:r>
              <a:rPr lang="en-US" noProof="0"/>
              <a:t>insert first </a:t>
            </a:r>
            <a:br>
              <a:rPr lang="en-US" noProof="0"/>
            </a:br>
            <a:r>
              <a:rPr lang="en-US" noProof="0"/>
              <a:t>X picture here</a:t>
            </a:r>
          </a:p>
        </p:txBody>
      </p:sp>
      <p:sp>
        <p:nvSpPr>
          <p:cNvPr id="12" name="X picture second">
            <a:extLst>
              <a:ext uri="{FF2B5EF4-FFF2-40B4-BE49-F238E27FC236}">
                <a16:creationId xmlns:a16="http://schemas.microsoft.com/office/drawing/2014/main" id="{9DCC56D2-77D2-4490-A996-F4DCA6C27C93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 bwMode="black">
          <a:xfrm>
            <a:off x="10056814" y="-1357312"/>
            <a:ext cx="3073400" cy="6908801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898774 w 6735322"/>
              <a:gd name="connsiteY5" fmla="*/ 171898 h 6908801"/>
              <a:gd name="connsiteX6" fmla="*/ 1534287 w 6735322"/>
              <a:gd name="connsiteY6" fmla="*/ 435176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18" fmla="*/ 5464442 w 6735322"/>
              <a:gd name="connsiteY18" fmla="*/ 0 h 6908801"/>
              <a:gd name="connsiteX0" fmla="*/ 4932802 w 6735322"/>
              <a:gd name="connsiteY0" fmla="*/ 4082159 h 7157147"/>
              <a:gd name="connsiteX1" fmla="*/ 6735322 w 6735322"/>
              <a:gd name="connsiteY1" fmla="*/ 5885610 h 7157147"/>
              <a:gd name="connsiteX2" fmla="*/ 5464442 w 6735322"/>
              <a:gd name="connsiteY2" fmla="*/ 7157147 h 7157147"/>
              <a:gd name="connsiteX3" fmla="*/ 3661922 w 6735322"/>
              <a:gd name="connsiteY3" fmla="*/ 5353696 h 7157147"/>
              <a:gd name="connsiteX4" fmla="*/ 4932802 w 6735322"/>
              <a:gd name="connsiteY4" fmla="*/ 4082159 h 7157147"/>
              <a:gd name="connsiteX5" fmla="*/ 898774 w 6735322"/>
              <a:gd name="connsiteY5" fmla="*/ 420244 h 7157147"/>
              <a:gd name="connsiteX6" fmla="*/ 1534287 w 6735322"/>
              <a:gd name="connsiteY6" fmla="*/ 6720799 h 7157147"/>
              <a:gd name="connsiteX7" fmla="*/ 263261 w 6735322"/>
              <a:gd name="connsiteY7" fmla="*/ 6720799 h 7157147"/>
              <a:gd name="connsiteX8" fmla="*/ 263261 w 6735322"/>
              <a:gd name="connsiteY8" fmla="*/ 5449684 h 7157147"/>
              <a:gd name="connsiteX9" fmla="*/ 2010871 w 6735322"/>
              <a:gd name="connsiteY9" fmla="*/ 3701953 h 7157147"/>
              <a:gd name="connsiteX10" fmla="*/ 263261 w 6735322"/>
              <a:gd name="connsiteY10" fmla="*/ 1954637 h 7157147"/>
              <a:gd name="connsiteX11" fmla="*/ 263261 w 6735322"/>
              <a:gd name="connsiteY11" fmla="*/ 683522 h 7157147"/>
              <a:gd name="connsiteX12" fmla="*/ 898774 w 6735322"/>
              <a:gd name="connsiteY12" fmla="*/ 420244 h 7157147"/>
              <a:gd name="connsiteX13" fmla="*/ 5464442 w 6735322"/>
              <a:gd name="connsiteY13" fmla="*/ 248346 h 7157147"/>
              <a:gd name="connsiteX14" fmla="*/ 6735322 w 6735322"/>
              <a:gd name="connsiteY14" fmla="*/ 1519226 h 7157147"/>
              <a:gd name="connsiteX15" fmla="*/ 4932802 w 6735322"/>
              <a:gd name="connsiteY15" fmla="*/ 3321746 h 7157147"/>
              <a:gd name="connsiteX16" fmla="*/ 3661922 w 6735322"/>
              <a:gd name="connsiteY16" fmla="*/ 2050866 h 7157147"/>
              <a:gd name="connsiteX17" fmla="*/ 5464442 w 6735322"/>
              <a:gd name="connsiteY17" fmla="*/ 248346 h 7157147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435176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263261 w 6735322"/>
              <a:gd name="connsiteY10" fmla="*/ 1706291 h 6908801"/>
              <a:gd name="connsiteX11" fmla="*/ 263261 w 6735322"/>
              <a:gd name="connsiteY11" fmla="*/ 435176 h 6908801"/>
              <a:gd name="connsiteX12" fmla="*/ 5464442 w 6735322"/>
              <a:gd name="connsiteY12" fmla="*/ 0 h 6908801"/>
              <a:gd name="connsiteX13" fmla="*/ 6735322 w 6735322"/>
              <a:gd name="connsiteY13" fmla="*/ 1270880 h 6908801"/>
              <a:gd name="connsiteX14" fmla="*/ 4932802 w 6735322"/>
              <a:gd name="connsiteY14" fmla="*/ 3073400 h 6908801"/>
              <a:gd name="connsiteX15" fmla="*/ 3661922 w 6735322"/>
              <a:gd name="connsiteY15" fmla="*/ 1802520 h 6908801"/>
              <a:gd name="connsiteX16" fmla="*/ 5464442 w 6735322"/>
              <a:gd name="connsiteY16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435176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263261 w 6735322"/>
              <a:gd name="connsiteY10" fmla="*/ 435176 h 6908801"/>
              <a:gd name="connsiteX11" fmla="*/ 5464442 w 6735322"/>
              <a:gd name="connsiteY11" fmla="*/ 0 h 6908801"/>
              <a:gd name="connsiteX12" fmla="*/ 6735322 w 6735322"/>
              <a:gd name="connsiteY12" fmla="*/ 1270880 h 6908801"/>
              <a:gd name="connsiteX13" fmla="*/ 4932802 w 6735322"/>
              <a:gd name="connsiteY13" fmla="*/ 3073400 h 6908801"/>
              <a:gd name="connsiteX14" fmla="*/ 3661922 w 6735322"/>
              <a:gd name="connsiteY14" fmla="*/ 1802520 h 6908801"/>
              <a:gd name="connsiteX15" fmla="*/ 5464442 w 6735322"/>
              <a:gd name="connsiteY15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010871 w 6735322"/>
              <a:gd name="connsiteY5" fmla="*/ 3453607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5464442 w 6735322"/>
              <a:gd name="connsiteY10" fmla="*/ 0 h 6908801"/>
              <a:gd name="connsiteX11" fmla="*/ 6735322 w 6735322"/>
              <a:gd name="connsiteY11" fmla="*/ 1270880 h 6908801"/>
              <a:gd name="connsiteX12" fmla="*/ 4932802 w 6735322"/>
              <a:gd name="connsiteY12" fmla="*/ 3073400 h 6908801"/>
              <a:gd name="connsiteX13" fmla="*/ 3661922 w 6735322"/>
              <a:gd name="connsiteY13" fmla="*/ 1802520 h 6908801"/>
              <a:gd name="connsiteX14" fmla="*/ 5464442 w 6735322"/>
              <a:gd name="connsiteY14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5201338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5464442 w 6735322"/>
              <a:gd name="connsiteY9" fmla="*/ 0 h 6908801"/>
              <a:gd name="connsiteX10" fmla="*/ 6735322 w 6735322"/>
              <a:gd name="connsiteY10" fmla="*/ 1270880 h 6908801"/>
              <a:gd name="connsiteX11" fmla="*/ 4932802 w 6735322"/>
              <a:gd name="connsiteY11" fmla="*/ 3073400 h 6908801"/>
              <a:gd name="connsiteX12" fmla="*/ 3661922 w 6735322"/>
              <a:gd name="connsiteY12" fmla="*/ 1802520 h 6908801"/>
              <a:gd name="connsiteX13" fmla="*/ 5464442 w 6735322"/>
              <a:gd name="connsiteY13" fmla="*/ 0 h 6908801"/>
              <a:gd name="connsiteX0" fmla="*/ 4669541 w 6472061"/>
              <a:gd name="connsiteY0" fmla="*/ 3833813 h 6908801"/>
              <a:gd name="connsiteX1" fmla="*/ 6472061 w 6472061"/>
              <a:gd name="connsiteY1" fmla="*/ 5637264 h 6908801"/>
              <a:gd name="connsiteX2" fmla="*/ 5201181 w 6472061"/>
              <a:gd name="connsiteY2" fmla="*/ 6908801 h 6908801"/>
              <a:gd name="connsiteX3" fmla="*/ 3398661 w 6472061"/>
              <a:gd name="connsiteY3" fmla="*/ 5105350 h 6908801"/>
              <a:gd name="connsiteX4" fmla="*/ 4669541 w 6472061"/>
              <a:gd name="connsiteY4" fmla="*/ 3833813 h 6908801"/>
              <a:gd name="connsiteX5" fmla="*/ 0 w 6472061"/>
              <a:gd name="connsiteY5" fmla="*/ 6472453 h 6908801"/>
              <a:gd name="connsiteX6" fmla="*/ 1271026 w 6472061"/>
              <a:gd name="connsiteY6" fmla="*/ 6472453 h 6908801"/>
              <a:gd name="connsiteX7" fmla="*/ 0 w 6472061"/>
              <a:gd name="connsiteY7" fmla="*/ 6472453 h 6908801"/>
              <a:gd name="connsiteX8" fmla="*/ 5201181 w 6472061"/>
              <a:gd name="connsiteY8" fmla="*/ 0 h 6908801"/>
              <a:gd name="connsiteX9" fmla="*/ 6472061 w 6472061"/>
              <a:gd name="connsiteY9" fmla="*/ 1270880 h 6908801"/>
              <a:gd name="connsiteX10" fmla="*/ 4669541 w 6472061"/>
              <a:gd name="connsiteY10" fmla="*/ 3073400 h 6908801"/>
              <a:gd name="connsiteX11" fmla="*/ 3398661 w 6472061"/>
              <a:gd name="connsiteY11" fmla="*/ 1802520 h 6908801"/>
              <a:gd name="connsiteX12" fmla="*/ 5201181 w 6472061"/>
              <a:gd name="connsiteY12" fmla="*/ 0 h 6908801"/>
              <a:gd name="connsiteX0" fmla="*/ 1270880 w 3073400"/>
              <a:gd name="connsiteY0" fmla="*/ 3833813 h 6908801"/>
              <a:gd name="connsiteX1" fmla="*/ 3073400 w 3073400"/>
              <a:gd name="connsiteY1" fmla="*/ 5637264 h 6908801"/>
              <a:gd name="connsiteX2" fmla="*/ 1802520 w 3073400"/>
              <a:gd name="connsiteY2" fmla="*/ 6908801 h 6908801"/>
              <a:gd name="connsiteX3" fmla="*/ 0 w 3073400"/>
              <a:gd name="connsiteY3" fmla="*/ 5105350 h 6908801"/>
              <a:gd name="connsiteX4" fmla="*/ 1270880 w 3073400"/>
              <a:gd name="connsiteY4" fmla="*/ 3833813 h 6908801"/>
              <a:gd name="connsiteX5" fmla="*/ 1802520 w 3073400"/>
              <a:gd name="connsiteY5" fmla="*/ 0 h 6908801"/>
              <a:gd name="connsiteX6" fmla="*/ 3073400 w 3073400"/>
              <a:gd name="connsiteY6" fmla="*/ 1270880 h 6908801"/>
              <a:gd name="connsiteX7" fmla="*/ 1270880 w 3073400"/>
              <a:gd name="connsiteY7" fmla="*/ 3073400 h 6908801"/>
              <a:gd name="connsiteX8" fmla="*/ 0 w 3073400"/>
              <a:gd name="connsiteY8" fmla="*/ 1802520 h 6908801"/>
              <a:gd name="connsiteX9" fmla="*/ 1802520 w 3073400"/>
              <a:gd name="connsiteY9" fmla="*/ 0 h 6908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073400" h="6908801">
                <a:moveTo>
                  <a:pt x="1270880" y="3833813"/>
                </a:moveTo>
                <a:lnTo>
                  <a:pt x="3073400" y="5637264"/>
                </a:lnTo>
                <a:lnTo>
                  <a:pt x="1802520" y="6908801"/>
                </a:lnTo>
                <a:lnTo>
                  <a:pt x="0" y="5105350"/>
                </a:lnTo>
                <a:lnTo>
                  <a:pt x="1270880" y="3833813"/>
                </a:lnTo>
                <a:close/>
                <a:moveTo>
                  <a:pt x="1802520" y="0"/>
                </a:moveTo>
                <a:lnTo>
                  <a:pt x="3073400" y="1270880"/>
                </a:lnTo>
                <a:lnTo>
                  <a:pt x="1270880" y="3073400"/>
                </a:lnTo>
                <a:lnTo>
                  <a:pt x="0" y="1802520"/>
                </a:lnTo>
                <a:lnTo>
                  <a:pt x="1802520" y="0"/>
                </a:lnTo>
                <a:close/>
              </a:path>
            </a:pathLst>
          </a:custGeom>
          <a:solidFill>
            <a:srgbClr val="66667E"/>
          </a:solidFill>
        </p:spPr>
        <p:txBody>
          <a:bodyPr wrap="square" lIns="0" tIns="1440000" rIns="1080000" anchor="t" anchorCtr="0">
            <a:noAutofit/>
          </a:bodyPr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Please </a:t>
            </a:r>
            <a:br>
              <a:rPr lang="en-US" noProof="0"/>
            </a:br>
            <a:r>
              <a:rPr lang="en-US" noProof="0"/>
              <a:t>insert second </a:t>
            </a:r>
            <a:br>
              <a:rPr lang="en-US" noProof="0"/>
            </a:br>
            <a:r>
              <a:rPr lang="en-US" noProof="0"/>
              <a:t>X picture here</a:t>
            </a:r>
          </a:p>
        </p:txBody>
      </p:sp>
      <p:sp>
        <p:nvSpPr>
          <p:cNvPr id="11" name="Quote marks">
            <a:extLst>
              <a:ext uri="{FF2B5EF4-FFF2-40B4-BE49-F238E27FC236}">
                <a16:creationId xmlns:a16="http://schemas.microsoft.com/office/drawing/2014/main" id="{916E4245-F21C-4EAB-8B26-FEA21C26067F}"/>
              </a:ext>
            </a:extLst>
          </p:cNvPr>
          <p:cNvSpPr>
            <a:spLocks noChangeAspect="1"/>
          </p:cNvSpPr>
          <p:nvPr userDrawn="1"/>
        </p:nvSpPr>
        <p:spPr bwMode="black">
          <a:xfrm>
            <a:off x="411162" y="980495"/>
            <a:ext cx="612000" cy="436606"/>
          </a:xfrm>
          <a:custGeom>
            <a:avLst/>
            <a:gdLst>
              <a:gd name="connsiteX0" fmla="*/ 0 w 2619164"/>
              <a:gd name="connsiteY0" fmla="*/ 1868543 h 1868542"/>
              <a:gd name="connsiteX1" fmla="*/ 742610 w 2619164"/>
              <a:gd name="connsiteY1" fmla="*/ 0 h 1868542"/>
              <a:gd name="connsiteX2" fmla="*/ 1318210 w 2619164"/>
              <a:gd name="connsiteY2" fmla="*/ 0 h 1868542"/>
              <a:gd name="connsiteX3" fmla="*/ 742610 w 2619164"/>
              <a:gd name="connsiteY3" fmla="*/ 1868543 h 1868542"/>
              <a:gd name="connsiteX4" fmla="*/ 0 w 2619164"/>
              <a:gd name="connsiteY4" fmla="*/ 1868543 h 1868542"/>
              <a:gd name="connsiteX5" fmla="*/ 1300954 w 2619164"/>
              <a:gd name="connsiteY5" fmla="*/ 1868543 h 1868542"/>
              <a:gd name="connsiteX6" fmla="*/ 2043564 w 2619164"/>
              <a:gd name="connsiteY6" fmla="*/ 0 h 1868542"/>
              <a:gd name="connsiteX7" fmla="*/ 2619164 w 2619164"/>
              <a:gd name="connsiteY7" fmla="*/ 0 h 1868542"/>
              <a:gd name="connsiteX8" fmla="*/ 2043564 w 2619164"/>
              <a:gd name="connsiteY8" fmla="*/ 1868543 h 1868542"/>
              <a:gd name="connsiteX9" fmla="*/ 1300954 w 2619164"/>
              <a:gd name="connsiteY9" fmla="*/ 1868543 h 186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19164" h="1868542">
                <a:moveTo>
                  <a:pt x="0" y="1868543"/>
                </a:moveTo>
                <a:lnTo>
                  <a:pt x="742610" y="0"/>
                </a:lnTo>
                <a:lnTo>
                  <a:pt x="1318210" y="0"/>
                </a:lnTo>
                <a:lnTo>
                  <a:pt x="742610" y="1868543"/>
                </a:lnTo>
                <a:lnTo>
                  <a:pt x="0" y="1868543"/>
                </a:lnTo>
                <a:close/>
                <a:moveTo>
                  <a:pt x="1300954" y="1868543"/>
                </a:moveTo>
                <a:lnTo>
                  <a:pt x="2043564" y="0"/>
                </a:lnTo>
                <a:lnTo>
                  <a:pt x="2619164" y="0"/>
                </a:lnTo>
                <a:lnTo>
                  <a:pt x="2043564" y="1868543"/>
                </a:lnTo>
                <a:lnTo>
                  <a:pt x="1300954" y="1868543"/>
                </a:lnTo>
                <a:close/>
              </a:path>
            </a:pathLst>
          </a:custGeom>
          <a:solidFill>
            <a:schemeClr val="tx1"/>
          </a:solidFill>
          <a:ln w="615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EC4F35EF-AC94-4800-9CB7-CA49CAFDD24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CCC7FBE7-01B9-4EC8-8BE1-F416F7C5B7A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>
          <a:xfrm>
            <a:off x="411162" y="6310800"/>
            <a:ext cx="648000" cy="547200"/>
          </a:xfrm>
        </p:spPr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Siemens Logo">
            <a:extLst>
              <a:ext uri="{FF2B5EF4-FFF2-40B4-BE49-F238E27FC236}">
                <a16:creationId xmlns:a16="http://schemas.microsoft.com/office/drawing/2014/main" id="{AF2E271F-5AF7-408E-9752-03D1D6448EA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5872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891">
          <p15:clr>
            <a:srgbClr val="65CEFF"/>
          </p15:clr>
        </p15:guide>
        <p15:guide id="5" orient="horz" pos="1073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3885">
          <p15:clr>
            <a:srgbClr val="65CEFF"/>
          </p15:clr>
        </p15:guide>
        <p15:guide id="8" orient="horz" pos="4157">
          <p15:clr>
            <a:srgbClr val="65CEFF"/>
          </p15:clr>
        </p15:guide>
        <p15:guide id="9" pos="4251">
          <p15:clr>
            <a:srgbClr val="65CEFF"/>
          </p15:clr>
        </p15:guide>
      </p15:sldGuideLst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ull bleed color Deep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6495290-0795-4AB1-8AEA-2BB7867836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8FC1C65-873A-4B8F-BB57-51EEBC35A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5781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3705">
          <p15:clr>
            <a:srgbClr val="65CEFF"/>
          </p15:clr>
        </p15:guide>
        <p15:guide id="5" pos="3978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ne object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800"/>
            <a:ext cx="11376026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7367E6C0-4D2C-4C5F-86D8-A2CFF0EB3D6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r>
              <a:rPr lang="en-US"/>
              <a:t>Restricted | © Siemens 2023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6F746812-65E3-4C09-AC38-B0CFE93C8A9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Siemens Logo">
            <a:extLst>
              <a:ext uri="{FF2B5EF4-FFF2-40B4-BE49-F238E27FC236}">
                <a16:creationId xmlns:a16="http://schemas.microsoft.com/office/drawing/2014/main" id="{2EA6CE5F-6FF7-4E0A-AEB2-1A7C43CE05C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8087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6472">
          <p15:clr>
            <a:srgbClr val="65CEFF"/>
          </p15:clr>
        </p15:guide>
        <p15:guide id="4" orient="horz" pos="302">
          <p15:clr>
            <a:srgbClr val="65CEFF"/>
          </p15:clr>
        </p15:guide>
        <p15:guide id="5" orient="horz" pos="664">
          <p15:clr>
            <a:srgbClr val="65CEFF"/>
          </p15:clr>
        </p15:guide>
        <p15:guide id="6" orient="horz" pos="891">
          <p15:clr>
            <a:srgbClr val="65CEFF"/>
          </p15:clr>
        </p15:guide>
        <p15:guide id="7" orient="horz" pos="3658">
          <p15:clr>
            <a:srgbClr val="65CEFF"/>
          </p15:clr>
        </p15:guide>
        <p15:guide id="8" orient="horz" pos="3885">
          <p15:clr>
            <a:srgbClr val="65CEFF"/>
          </p15:clr>
        </p15:guide>
        <p15:guide id="9" orient="horz" pos="4157">
          <p15:clr>
            <a:srgbClr val="65CEFF"/>
          </p15:clr>
        </p15:guide>
      </p15:sldGuideLst>
    </p:ext>
  </p:extLs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gnisphere" descr="A picture containing fireworks, star, table, sky&#10;&#10;Description automatically generated">
            <a:extLst>
              <a:ext uri="{FF2B5EF4-FFF2-40B4-BE49-F238E27FC236}">
                <a16:creationId xmlns:a16="http://schemas.microsoft.com/office/drawing/2014/main" id="{591CD5A4-BDEB-4734-8FA5-5C3B4A08A49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0" y="1414464"/>
            <a:ext cx="11376788" cy="2462213"/>
          </a:xfr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b="700"/>
            </a:stretch>
          </a:blipFill>
        </p:spPr>
        <p:txBody>
          <a:bodyPr rIns="0" bIns="0" anchor="t" anchorCtr="0">
            <a:spAutoFit/>
          </a:bodyPr>
          <a:lstStyle>
            <a:lvl1pPr marL="540000">
              <a:lnSpc>
                <a:spcPct val="100000"/>
              </a:lnSpc>
              <a:defRPr sz="8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3" y="3876677"/>
            <a:ext cx="9288000" cy="1930398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Siemens Digital Industries Software</a:t>
            </a:r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  <p:grpSp>
        <p:nvGrpSpPr>
          <p:cNvPr id="7" name="guides">
            <a:extLst>
              <a:ext uri="{FF2B5EF4-FFF2-40B4-BE49-F238E27FC236}">
                <a16:creationId xmlns:a16="http://schemas.microsoft.com/office/drawing/2014/main" id="{53BE117E-CDD5-4342-8C0F-74E4ED307BBB}"/>
              </a:ext>
            </a:extLst>
          </p:cNvPr>
          <p:cNvGrpSpPr/>
          <p:nvPr userDrawn="1"/>
        </p:nvGrpSpPr>
        <p:grpSpPr>
          <a:xfrm>
            <a:off x="-218016" y="-216000"/>
            <a:ext cx="12630816" cy="7290000"/>
            <a:chOff x="-218016" y="-216000"/>
            <a:chExt cx="12630816" cy="7290000"/>
          </a:xfrm>
        </p:grpSpPr>
        <p:cxnSp>
          <p:nvCxnSpPr>
            <p:cNvPr id="8" name="Gerade Verbindung 2">
              <a:extLst>
                <a:ext uri="{FF2B5EF4-FFF2-40B4-BE49-F238E27FC236}">
                  <a16:creationId xmlns:a16="http://schemas.microsoft.com/office/drawing/2014/main" id="{B219785C-AE8F-854B-8046-BA6D1DA599F4}"/>
                </a:ext>
              </a:extLst>
            </p:cNvPr>
            <p:cNvCxnSpPr/>
            <p:nvPr userDrawn="1"/>
          </p:nvCxnSpPr>
          <p:spPr bwMode="auto">
            <a:xfrm>
              <a:off x="41148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" name="Gerade Verbindung 35">
              <a:extLst>
                <a:ext uri="{FF2B5EF4-FFF2-40B4-BE49-F238E27FC236}">
                  <a16:creationId xmlns:a16="http://schemas.microsoft.com/office/drawing/2014/main" id="{9529802F-08FD-294F-A76F-398E506DD589}"/>
                </a:ext>
              </a:extLst>
            </p:cNvPr>
            <p:cNvCxnSpPr/>
            <p:nvPr userDrawn="1"/>
          </p:nvCxnSpPr>
          <p:spPr bwMode="auto">
            <a:xfrm>
              <a:off x="58705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" name="Gerade Verbindung 36">
              <a:extLst>
                <a:ext uri="{FF2B5EF4-FFF2-40B4-BE49-F238E27FC236}">
                  <a16:creationId xmlns:a16="http://schemas.microsoft.com/office/drawing/2014/main" id="{239F0CC0-BAD1-6140-9068-7B4B3643E924}"/>
                </a:ext>
              </a:extLst>
            </p:cNvPr>
            <p:cNvCxnSpPr/>
            <p:nvPr userDrawn="1"/>
          </p:nvCxnSpPr>
          <p:spPr bwMode="auto">
            <a:xfrm>
              <a:off x="6313932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Gerade Verbindung 37">
              <a:extLst>
                <a:ext uri="{FF2B5EF4-FFF2-40B4-BE49-F238E27FC236}">
                  <a16:creationId xmlns:a16="http://schemas.microsoft.com/office/drawing/2014/main" id="{88BCB114-9238-C24F-998F-80ED043AF1D5}"/>
                </a:ext>
              </a:extLst>
            </p:cNvPr>
            <p:cNvCxnSpPr/>
            <p:nvPr userDrawn="1"/>
          </p:nvCxnSpPr>
          <p:spPr bwMode="auto">
            <a:xfrm>
              <a:off x="102799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" name="Gerade Verbindung 38">
              <a:extLst>
                <a:ext uri="{FF2B5EF4-FFF2-40B4-BE49-F238E27FC236}">
                  <a16:creationId xmlns:a16="http://schemas.microsoft.com/office/drawing/2014/main" id="{57D6E603-AE0D-FD4D-B83B-004B60126B4D}"/>
                </a:ext>
              </a:extLst>
            </p:cNvPr>
            <p:cNvCxnSpPr/>
            <p:nvPr userDrawn="1"/>
          </p:nvCxnSpPr>
          <p:spPr bwMode="auto">
            <a:xfrm>
              <a:off x="1178433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Gerade Verbindung 39">
              <a:extLst>
                <a:ext uri="{FF2B5EF4-FFF2-40B4-BE49-F238E27FC236}">
                  <a16:creationId xmlns:a16="http://schemas.microsoft.com/office/drawing/2014/main" id="{A5272C97-25A1-E64A-99C2-B1AEC71AB165}"/>
                </a:ext>
              </a:extLst>
            </p:cNvPr>
            <p:cNvCxnSpPr/>
            <p:nvPr userDrawn="1"/>
          </p:nvCxnSpPr>
          <p:spPr bwMode="auto">
            <a:xfrm rot="5400000">
              <a:off x="12322800" y="39319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" name="Gerade Verbindung 41">
              <a:extLst>
                <a:ext uri="{FF2B5EF4-FFF2-40B4-BE49-F238E27FC236}">
                  <a16:creationId xmlns:a16="http://schemas.microsoft.com/office/drawing/2014/main" id="{0EAF05FD-6D7D-BD42-9365-07362DBA8A0E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" name="Gerade Verbindung 42">
              <a:extLst>
                <a:ext uri="{FF2B5EF4-FFF2-40B4-BE49-F238E27FC236}">
                  <a16:creationId xmlns:a16="http://schemas.microsoft.com/office/drawing/2014/main" id="{7B121FD7-F304-134A-B65C-21B9E641983F}"/>
                </a:ext>
              </a:extLst>
            </p:cNvPr>
            <p:cNvCxnSpPr/>
            <p:nvPr userDrawn="1"/>
          </p:nvCxnSpPr>
          <p:spPr bwMode="auto">
            <a:xfrm rot="5400000">
              <a:off x="12322800" y="3630168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Gerade Verbindung 43">
              <a:extLst>
                <a:ext uri="{FF2B5EF4-FFF2-40B4-BE49-F238E27FC236}">
                  <a16:creationId xmlns:a16="http://schemas.microsoft.com/office/drawing/2014/main" id="{01ADCDD8-6878-7F44-847A-7A90BAF42050}"/>
                </a:ext>
              </a:extLst>
            </p:cNvPr>
            <p:cNvCxnSpPr/>
            <p:nvPr userDrawn="1"/>
          </p:nvCxnSpPr>
          <p:spPr bwMode="auto">
            <a:xfrm rot="5400000">
              <a:off x="12322800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Gerade Verbindung 44">
              <a:extLst>
                <a:ext uri="{FF2B5EF4-FFF2-40B4-BE49-F238E27FC236}">
                  <a16:creationId xmlns:a16="http://schemas.microsoft.com/office/drawing/2014/main" id="{C6E9F728-C879-3149-AD93-E5C37D1E10DD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Gerade Verbindung 51">
              <a:extLst>
                <a:ext uri="{FF2B5EF4-FFF2-40B4-BE49-F238E27FC236}">
                  <a16:creationId xmlns:a16="http://schemas.microsoft.com/office/drawing/2014/main" id="{3231059F-5DC1-464B-870D-B5226B336D74}"/>
                </a:ext>
              </a:extLst>
            </p:cNvPr>
            <p:cNvCxnSpPr/>
            <p:nvPr userDrawn="1"/>
          </p:nvCxnSpPr>
          <p:spPr bwMode="auto">
            <a:xfrm>
              <a:off x="41148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Gerade Verbindung 52">
              <a:extLst>
                <a:ext uri="{FF2B5EF4-FFF2-40B4-BE49-F238E27FC236}">
                  <a16:creationId xmlns:a16="http://schemas.microsoft.com/office/drawing/2014/main" id="{454E27F2-18EB-D240-9FBE-1559E915FEBB}"/>
                </a:ext>
              </a:extLst>
            </p:cNvPr>
            <p:cNvCxnSpPr/>
            <p:nvPr userDrawn="1"/>
          </p:nvCxnSpPr>
          <p:spPr bwMode="auto">
            <a:xfrm>
              <a:off x="5870448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Gerade Verbindung 53">
              <a:extLst>
                <a:ext uri="{FF2B5EF4-FFF2-40B4-BE49-F238E27FC236}">
                  <a16:creationId xmlns:a16="http://schemas.microsoft.com/office/drawing/2014/main" id="{EBE7F1AB-1666-F845-BCF2-C4D17A3F31A8}"/>
                </a:ext>
              </a:extLst>
            </p:cNvPr>
            <p:cNvCxnSpPr/>
            <p:nvPr userDrawn="1"/>
          </p:nvCxnSpPr>
          <p:spPr bwMode="auto">
            <a:xfrm>
              <a:off x="6318504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Gerade Verbindung 54">
              <a:extLst>
                <a:ext uri="{FF2B5EF4-FFF2-40B4-BE49-F238E27FC236}">
                  <a16:creationId xmlns:a16="http://schemas.microsoft.com/office/drawing/2014/main" id="{ADAA1130-3074-E04E-A8B1-3BBA4521B6C5}"/>
                </a:ext>
              </a:extLst>
            </p:cNvPr>
            <p:cNvCxnSpPr/>
            <p:nvPr userDrawn="1"/>
          </p:nvCxnSpPr>
          <p:spPr bwMode="auto">
            <a:xfrm>
              <a:off x="1027565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Gerade Verbindung 55">
              <a:extLst>
                <a:ext uri="{FF2B5EF4-FFF2-40B4-BE49-F238E27FC236}">
                  <a16:creationId xmlns:a16="http://schemas.microsoft.com/office/drawing/2014/main" id="{512BA223-DE19-A147-A0D0-B79B2964001B}"/>
                </a:ext>
              </a:extLst>
            </p:cNvPr>
            <p:cNvCxnSpPr/>
            <p:nvPr userDrawn="1"/>
          </p:nvCxnSpPr>
          <p:spPr bwMode="auto">
            <a:xfrm>
              <a:off x="11786616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Gerade Verbindung 56">
              <a:extLst>
                <a:ext uri="{FF2B5EF4-FFF2-40B4-BE49-F238E27FC236}">
                  <a16:creationId xmlns:a16="http://schemas.microsoft.com/office/drawing/2014/main" id="{8047752A-61E9-D84E-8808-F8C3E9FEFF07}"/>
                </a:ext>
              </a:extLst>
            </p:cNvPr>
            <p:cNvCxnSpPr/>
            <p:nvPr userDrawn="1"/>
          </p:nvCxnSpPr>
          <p:spPr bwMode="auto">
            <a:xfrm rot="5400000">
              <a:off x="-128016" y="38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Gerade Verbindung 58">
              <a:extLst>
                <a:ext uri="{FF2B5EF4-FFF2-40B4-BE49-F238E27FC236}">
                  <a16:creationId xmlns:a16="http://schemas.microsoft.com/office/drawing/2014/main" id="{543B7AB3-1C4F-0246-BB82-21A700A14E29}"/>
                </a:ext>
              </a:extLst>
            </p:cNvPr>
            <p:cNvCxnSpPr/>
            <p:nvPr userDrawn="1"/>
          </p:nvCxnSpPr>
          <p:spPr bwMode="auto">
            <a:xfrm rot="5400000">
              <a:off x="-126000" y="13230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" name="Gerade Verbindung 59">
              <a:extLst>
                <a:ext uri="{FF2B5EF4-FFF2-40B4-BE49-F238E27FC236}">
                  <a16:creationId xmlns:a16="http://schemas.microsoft.com/office/drawing/2014/main" id="{28799C5E-D158-204F-94B8-3F29F69AEC85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" name="Gerade Verbindung 60">
              <a:extLst>
                <a:ext uri="{FF2B5EF4-FFF2-40B4-BE49-F238E27FC236}">
                  <a16:creationId xmlns:a16="http://schemas.microsoft.com/office/drawing/2014/main" id="{1B3ECE5A-332D-004A-B320-E4D936E10C02}"/>
                </a:ext>
              </a:extLst>
            </p:cNvPr>
            <p:cNvCxnSpPr/>
            <p:nvPr userDrawn="1"/>
          </p:nvCxnSpPr>
          <p:spPr bwMode="auto">
            <a:xfrm rot="5400000">
              <a:off x="-128016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" name="Gerade Verbindung 61">
              <a:extLst>
                <a:ext uri="{FF2B5EF4-FFF2-40B4-BE49-F238E27FC236}">
                  <a16:creationId xmlns:a16="http://schemas.microsoft.com/office/drawing/2014/main" id="{B3E9FDB4-89F0-AA4F-BF1C-2409C78E1337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7513927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3" pos="6109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gnisphere" descr="A close up of a light&#10;&#10;Description automatically generated">
            <a:extLst>
              <a:ext uri="{FF2B5EF4-FFF2-40B4-BE49-F238E27FC236}">
                <a16:creationId xmlns:a16="http://schemas.microsoft.com/office/drawing/2014/main" id="{F50DEF7C-D243-494F-A738-41FC9AF515A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0" y="1414463"/>
            <a:ext cx="11376788" cy="2769989"/>
          </a:xfr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b="500"/>
            </a:stretch>
          </a:blipFill>
        </p:spPr>
        <p:txBody>
          <a:bodyPr rIns="0" bIns="0" anchor="t" anchorCtr="0">
            <a:spAutoFit/>
          </a:bodyPr>
          <a:lstStyle>
            <a:lvl1pPr marL="414000">
              <a:lnSpc>
                <a:spcPct val="100000"/>
              </a:lnSpc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br>
              <a:rPr lang="en-US"/>
            </a:br>
            <a:r>
              <a:rPr lang="en-US"/>
              <a:t>M3 lines 60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Siemens Digital Industries Software</a:t>
            </a:r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  <p:grpSp>
        <p:nvGrpSpPr>
          <p:cNvPr id="8" name="guides">
            <a:extLst>
              <a:ext uri="{FF2B5EF4-FFF2-40B4-BE49-F238E27FC236}">
                <a16:creationId xmlns:a16="http://schemas.microsoft.com/office/drawing/2014/main" id="{3FCA14BA-240F-1C48-84AF-574C4EDD0882}"/>
              </a:ext>
            </a:extLst>
          </p:cNvPr>
          <p:cNvGrpSpPr/>
          <p:nvPr userDrawn="1"/>
        </p:nvGrpSpPr>
        <p:grpSpPr>
          <a:xfrm>
            <a:off x="-218016" y="-216000"/>
            <a:ext cx="12630816" cy="7290000"/>
            <a:chOff x="-218016" y="-216000"/>
            <a:chExt cx="12630816" cy="7290000"/>
          </a:xfrm>
        </p:grpSpPr>
        <p:cxnSp>
          <p:nvCxnSpPr>
            <p:cNvPr id="9" name="Gerade Verbindung 2">
              <a:extLst>
                <a:ext uri="{FF2B5EF4-FFF2-40B4-BE49-F238E27FC236}">
                  <a16:creationId xmlns:a16="http://schemas.microsoft.com/office/drawing/2014/main" id="{A27D0139-DEB5-EB40-B524-8AFC68AB878F}"/>
                </a:ext>
              </a:extLst>
            </p:cNvPr>
            <p:cNvCxnSpPr/>
            <p:nvPr userDrawn="1"/>
          </p:nvCxnSpPr>
          <p:spPr bwMode="auto">
            <a:xfrm>
              <a:off x="41148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" name="Gerade Verbindung 35">
              <a:extLst>
                <a:ext uri="{FF2B5EF4-FFF2-40B4-BE49-F238E27FC236}">
                  <a16:creationId xmlns:a16="http://schemas.microsoft.com/office/drawing/2014/main" id="{41AFACC4-FF0C-764D-B391-E58E0FDFAE19}"/>
                </a:ext>
              </a:extLst>
            </p:cNvPr>
            <p:cNvCxnSpPr/>
            <p:nvPr userDrawn="1"/>
          </p:nvCxnSpPr>
          <p:spPr bwMode="auto">
            <a:xfrm>
              <a:off x="58705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Gerade Verbindung 36">
              <a:extLst>
                <a:ext uri="{FF2B5EF4-FFF2-40B4-BE49-F238E27FC236}">
                  <a16:creationId xmlns:a16="http://schemas.microsoft.com/office/drawing/2014/main" id="{4F1E145C-3AC4-104D-A098-4A9B2AC78152}"/>
                </a:ext>
              </a:extLst>
            </p:cNvPr>
            <p:cNvCxnSpPr/>
            <p:nvPr userDrawn="1"/>
          </p:nvCxnSpPr>
          <p:spPr bwMode="auto">
            <a:xfrm>
              <a:off x="6313932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" name="Gerade Verbindung 37">
              <a:extLst>
                <a:ext uri="{FF2B5EF4-FFF2-40B4-BE49-F238E27FC236}">
                  <a16:creationId xmlns:a16="http://schemas.microsoft.com/office/drawing/2014/main" id="{EB7627AC-9C88-184D-A00F-EF45833556E3}"/>
                </a:ext>
              </a:extLst>
            </p:cNvPr>
            <p:cNvCxnSpPr/>
            <p:nvPr userDrawn="1"/>
          </p:nvCxnSpPr>
          <p:spPr bwMode="auto">
            <a:xfrm>
              <a:off x="102799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Gerade Verbindung 38">
              <a:extLst>
                <a:ext uri="{FF2B5EF4-FFF2-40B4-BE49-F238E27FC236}">
                  <a16:creationId xmlns:a16="http://schemas.microsoft.com/office/drawing/2014/main" id="{1FF49C28-7FAD-2E43-B87C-F9AEED40F7C9}"/>
                </a:ext>
              </a:extLst>
            </p:cNvPr>
            <p:cNvCxnSpPr/>
            <p:nvPr userDrawn="1"/>
          </p:nvCxnSpPr>
          <p:spPr bwMode="auto">
            <a:xfrm>
              <a:off x="1178433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" name="Gerade Verbindung 39">
              <a:extLst>
                <a:ext uri="{FF2B5EF4-FFF2-40B4-BE49-F238E27FC236}">
                  <a16:creationId xmlns:a16="http://schemas.microsoft.com/office/drawing/2014/main" id="{1EC6E20C-F73B-6743-8688-C2D7BECEE950}"/>
                </a:ext>
              </a:extLst>
            </p:cNvPr>
            <p:cNvCxnSpPr/>
            <p:nvPr userDrawn="1"/>
          </p:nvCxnSpPr>
          <p:spPr bwMode="auto">
            <a:xfrm rot="5400000">
              <a:off x="12322800" y="39319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" name="Gerade Verbindung 41">
              <a:extLst>
                <a:ext uri="{FF2B5EF4-FFF2-40B4-BE49-F238E27FC236}">
                  <a16:creationId xmlns:a16="http://schemas.microsoft.com/office/drawing/2014/main" id="{1E082B54-B227-7B49-B284-F9774FA2D0B0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Gerade Verbindung 42">
              <a:extLst>
                <a:ext uri="{FF2B5EF4-FFF2-40B4-BE49-F238E27FC236}">
                  <a16:creationId xmlns:a16="http://schemas.microsoft.com/office/drawing/2014/main" id="{3F3FD44E-6F76-6142-9A57-4F43BC62AB49}"/>
                </a:ext>
              </a:extLst>
            </p:cNvPr>
            <p:cNvCxnSpPr/>
            <p:nvPr userDrawn="1"/>
          </p:nvCxnSpPr>
          <p:spPr bwMode="auto">
            <a:xfrm rot="5400000">
              <a:off x="12322800" y="3630168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Gerade Verbindung 43">
              <a:extLst>
                <a:ext uri="{FF2B5EF4-FFF2-40B4-BE49-F238E27FC236}">
                  <a16:creationId xmlns:a16="http://schemas.microsoft.com/office/drawing/2014/main" id="{0539DDBE-5A7C-0343-BC88-7D442AF5227F}"/>
                </a:ext>
              </a:extLst>
            </p:cNvPr>
            <p:cNvCxnSpPr/>
            <p:nvPr userDrawn="1"/>
          </p:nvCxnSpPr>
          <p:spPr bwMode="auto">
            <a:xfrm rot="5400000">
              <a:off x="12322800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Gerade Verbindung 44">
              <a:extLst>
                <a:ext uri="{FF2B5EF4-FFF2-40B4-BE49-F238E27FC236}">
                  <a16:creationId xmlns:a16="http://schemas.microsoft.com/office/drawing/2014/main" id="{73411D37-CFD5-EC49-955B-E01CF3E6325B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Gerade Verbindung 51">
              <a:extLst>
                <a:ext uri="{FF2B5EF4-FFF2-40B4-BE49-F238E27FC236}">
                  <a16:creationId xmlns:a16="http://schemas.microsoft.com/office/drawing/2014/main" id="{3C6B3653-DE26-9E45-823D-88171F6A9C6D}"/>
                </a:ext>
              </a:extLst>
            </p:cNvPr>
            <p:cNvCxnSpPr/>
            <p:nvPr userDrawn="1"/>
          </p:nvCxnSpPr>
          <p:spPr bwMode="auto">
            <a:xfrm>
              <a:off x="41148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Gerade Verbindung 52">
              <a:extLst>
                <a:ext uri="{FF2B5EF4-FFF2-40B4-BE49-F238E27FC236}">
                  <a16:creationId xmlns:a16="http://schemas.microsoft.com/office/drawing/2014/main" id="{32A999F3-9E92-4948-B75C-4413ECA7A21E}"/>
                </a:ext>
              </a:extLst>
            </p:cNvPr>
            <p:cNvCxnSpPr/>
            <p:nvPr userDrawn="1"/>
          </p:nvCxnSpPr>
          <p:spPr bwMode="auto">
            <a:xfrm>
              <a:off x="5870448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Gerade Verbindung 53">
              <a:extLst>
                <a:ext uri="{FF2B5EF4-FFF2-40B4-BE49-F238E27FC236}">
                  <a16:creationId xmlns:a16="http://schemas.microsoft.com/office/drawing/2014/main" id="{EDA33CE2-2587-004D-AF12-497BE4A5E6D9}"/>
                </a:ext>
              </a:extLst>
            </p:cNvPr>
            <p:cNvCxnSpPr/>
            <p:nvPr userDrawn="1"/>
          </p:nvCxnSpPr>
          <p:spPr bwMode="auto">
            <a:xfrm>
              <a:off x="6318504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Gerade Verbindung 54">
              <a:extLst>
                <a:ext uri="{FF2B5EF4-FFF2-40B4-BE49-F238E27FC236}">
                  <a16:creationId xmlns:a16="http://schemas.microsoft.com/office/drawing/2014/main" id="{D3117870-1D79-9341-838C-8B64EBF0DFB4}"/>
                </a:ext>
              </a:extLst>
            </p:cNvPr>
            <p:cNvCxnSpPr/>
            <p:nvPr userDrawn="1"/>
          </p:nvCxnSpPr>
          <p:spPr bwMode="auto">
            <a:xfrm>
              <a:off x="1027565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Gerade Verbindung 55">
              <a:extLst>
                <a:ext uri="{FF2B5EF4-FFF2-40B4-BE49-F238E27FC236}">
                  <a16:creationId xmlns:a16="http://schemas.microsoft.com/office/drawing/2014/main" id="{A588610C-DA7D-DA4E-846D-C3022F924908}"/>
                </a:ext>
              </a:extLst>
            </p:cNvPr>
            <p:cNvCxnSpPr/>
            <p:nvPr userDrawn="1"/>
          </p:nvCxnSpPr>
          <p:spPr bwMode="auto">
            <a:xfrm>
              <a:off x="11786616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Gerade Verbindung 56">
              <a:extLst>
                <a:ext uri="{FF2B5EF4-FFF2-40B4-BE49-F238E27FC236}">
                  <a16:creationId xmlns:a16="http://schemas.microsoft.com/office/drawing/2014/main" id="{89EE12E5-6ED9-7445-9810-C67CCF7ACC49}"/>
                </a:ext>
              </a:extLst>
            </p:cNvPr>
            <p:cNvCxnSpPr/>
            <p:nvPr userDrawn="1"/>
          </p:nvCxnSpPr>
          <p:spPr bwMode="auto">
            <a:xfrm rot="5400000">
              <a:off x="-128016" y="38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" name="Gerade Verbindung 58">
              <a:extLst>
                <a:ext uri="{FF2B5EF4-FFF2-40B4-BE49-F238E27FC236}">
                  <a16:creationId xmlns:a16="http://schemas.microsoft.com/office/drawing/2014/main" id="{AFB12E0F-93B1-0C4A-A438-B6769B8533DF}"/>
                </a:ext>
              </a:extLst>
            </p:cNvPr>
            <p:cNvCxnSpPr/>
            <p:nvPr userDrawn="1"/>
          </p:nvCxnSpPr>
          <p:spPr bwMode="auto">
            <a:xfrm rot="5400000">
              <a:off x="-126000" y="13230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" name="Gerade Verbindung 59">
              <a:extLst>
                <a:ext uri="{FF2B5EF4-FFF2-40B4-BE49-F238E27FC236}">
                  <a16:creationId xmlns:a16="http://schemas.microsoft.com/office/drawing/2014/main" id="{297F5005-E5D7-A443-AE7D-FA9E8032291A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" name="Gerade Verbindung 60">
              <a:extLst>
                <a:ext uri="{FF2B5EF4-FFF2-40B4-BE49-F238E27FC236}">
                  <a16:creationId xmlns:a16="http://schemas.microsoft.com/office/drawing/2014/main" id="{C2298A34-0F4C-7141-AE9A-87C1F8174F39}"/>
                </a:ext>
              </a:extLst>
            </p:cNvPr>
            <p:cNvCxnSpPr/>
            <p:nvPr userDrawn="1"/>
          </p:nvCxnSpPr>
          <p:spPr bwMode="auto">
            <a:xfrm rot="5400000">
              <a:off x="-128016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9" name="Gerade Verbindung 61">
              <a:extLst>
                <a:ext uri="{FF2B5EF4-FFF2-40B4-BE49-F238E27FC236}">
                  <a16:creationId xmlns:a16="http://schemas.microsoft.com/office/drawing/2014/main" id="{507678CE-1508-AC44-9E29-F530CD4EB9A9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30653381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3" pos="6109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Cognisphere" descr="Siemens Cognisphere on Deep Blue background">
            <a:extLst>
              <a:ext uri="{FF2B5EF4-FFF2-40B4-BE49-F238E27FC236}">
                <a16:creationId xmlns:a16="http://schemas.microsoft.com/office/drawing/2014/main" id="{FBBACCC7-9BFB-4DDF-A9E1-9C95ABD2599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 bwMode="invGray">
          <a:xfrm>
            <a:off x="693" y="0"/>
            <a:ext cx="12190615" cy="6858000"/>
          </a:xfrm>
          <a:prstGeom prst="rect">
            <a:avLst/>
          </a:prstGeom>
        </p:spPr>
      </p:pic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0" y="1414463"/>
            <a:ext cx="9288000" cy="2462213"/>
          </a:xfr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b="500"/>
            </a:stretch>
          </a:blipFill>
        </p:spPr>
        <p:txBody>
          <a:bodyPr wrap="square" rIns="0" bIns="0" anchor="t" anchorCtr="0">
            <a:spAutoFit/>
          </a:bodyPr>
          <a:lstStyle>
            <a:lvl1pPr marL="270000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br>
              <a:rPr lang="en-US"/>
            </a:br>
            <a:r>
              <a:rPr lang="en-US"/>
              <a:t>extra long headlines</a:t>
            </a:r>
            <a:br>
              <a:rPr lang="en-US"/>
            </a:br>
            <a:r>
              <a:rPr lang="en-US"/>
              <a:t>4 lines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Siemens Digital Industries Software</a:t>
            </a:r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  <p:grpSp>
        <p:nvGrpSpPr>
          <p:cNvPr id="8" name="guides">
            <a:extLst>
              <a:ext uri="{FF2B5EF4-FFF2-40B4-BE49-F238E27FC236}">
                <a16:creationId xmlns:a16="http://schemas.microsoft.com/office/drawing/2014/main" id="{11467217-650A-124F-8AD4-C6500CB80433}"/>
              </a:ext>
            </a:extLst>
          </p:cNvPr>
          <p:cNvGrpSpPr/>
          <p:nvPr userDrawn="1"/>
        </p:nvGrpSpPr>
        <p:grpSpPr>
          <a:xfrm>
            <a:off x="-218016" y="-216000"/>
            <a:ext cx="12630816" cy="7290000"/>
            <a:chOff x="-218016" y="-216000"/>
            <a:chExt cx="12630816" cy="7290000"/>
          </a:xfrm>
        </p:grpSpPr>
        <p:cxnSp>
          <p:nvCxnSpPr>
            <p:cNvPr id="9" name="Gerade Verbindung 2">
              <a:extLst>
                <a:ext uri="{FF2B5EF4-FFF2-40B4-BE49-F238E27FC236}">
                  <a16:creationId xmlns:a16="http://schemas.microsoft.com/office/drawing/2014/main" id="{CC6EF851-9403-6340-8F90-76D658BB2433}"/>
                </a:ext>
              </a:extLst>
            </p:cNvPr>
            <p:cNvCxnSpPr/>
            <p:nvPr userDrawn="1"/>
          </p:nvCxnSpPr>
          <p:spPr bwMode="auto">
            <a:xfrm>
              <a:off x="41148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" name="Gerade Verbindung 35">
              <a:extLst>
                <a:ext uri="{FF2B5EF4-FFF2-40B4-BE49-F238E27FC236}">
                  <a16:creationId xmlns:a16="http://schemas.microsoft.com/office/drawing/2014/main" id="{80C5C015-4929-0F4A-8C7E-FDF7B3D5B0DC}"/>
                </a:ext>
              </a:extLst>
            </p:cNvPr>
            <p:cNvCxnSpPr/>
            <p:nvPr userDrawn="1"/>
          </p:nvCxnSpPr>
          <p:spPr bwMode="auto">
            <a:xfrm>
              <a:off x="58705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Gerade Verbindung 36">
              <a:extLst>
                <a:ext uri="{FF2B5EF4-FFF2-40B4-BE49-F238E27FC236}">
                  <a16:creationId xmlns:a16="http://schemas.microsoft.com/office/drawing/2014/main" id="{5369C0D7-A503-804B-B5B8-31A0E310F04F}"/>
                </a:ext>
              </a:extLst>
            </p:cNvPr>
            <p:cNvCxnSpPr/>
            <p:nvPr userDrawn="1"/>
          </p:nvCxnSpPr>
          <p:spPr bwMode="auto">
            <a:xfrm>
              <a:off x="6313932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" name="Gerade Verbindung 37">
              <a:extLst>
                <a:ext uri="{FF2B5EF4-FFF2-40B4-BE49-F238E27FC236}">
                  <a16:creationId xmlns:a16="http://schemas.microsoft.com/office/drawing/2014/main" id="{CB69E44C-EECC-D14A-AE40-D71BA5C0E4F8}"/>
                </a:ext>
              </a:extLst>
            </p:cNvPr>
            <p:cNvCxnSpPr/>
            <p:nvPr userDrawn="1"/>
          </p:nvCxnSpPr>
          <p:spPr bwMode="auto">
            <a:xfrm>
              <a:off x="102799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Gerade Verbindung 38">
              <a:extLst>
                <a:ext uri="{FF2B5EF4-FFF2-40B4-BE49-F238E27FC236}">
                  <a16:creationId xmlns:a16="http://schemas.microsoft.com/office/drawing/2014/main" id="{7F3066DC-9573-924D-9157-0C4EF161093A}"/>
                </a:ext>
              </a:extLst>
            </p:cNvPr>
            <p:cNvCxnSpPr/>
            <p:nvPr userDrawn="1"/>
          </p:nvCxnSpPr>
          <p:spPr bwMode="auto">
            <a:xfrm>
              <a:off x="1178433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" name="Gerade Verbindung 39">
              <a:extLst>
                <a:ext uri="{FF2B5EF4-FFF2-40B4-BE49-F238E27FC236}">
                  <a16:creationId xmlns:a16="http://schemas.microsoft.com/office/drawing/2014/main" id="{CC7DB519-9819-A345-8751-1909BF10847D}"/>
                </a:ext>
              </a:extLst>
            </p:cNvPr>
            <p:cNvCxnSpPr/>
            <p:nvPr userDrawn="1"/>
          </p:nvCxnSpPr>
          <p:spPr bwMode="auto">
            <a:xfrm rot="5400000">
              <a:off x="12322800" y="39319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" name="Gerade Verbindung 41">
              <a:extLst>
                <a:ext uri="{FF2B5EF4-FFF2-40B4-BE49-F238E27FC236}">
                  <a16:creationId xmlns:a16="http://schemas.microsoft.com/office/drawing/2014/main" id="{4BF147C4-DA96-0445-A905-FC088BA82836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Gerade Verbindung 42">
              <a:extLst>
                <a:ext uri="{FF2B5EF4-FFF2-40B4-BE49-F238E27FC236}">
                  <a16:creationId xmlns:a16="http://schemas.microsoft.com/office/drawing/2014/main" id="{C34F81D2-B29B-474C-873F-06C7174370DC}"/>
                </a:ext>
              </a:extLst>
            </p:cNvPr>
            <p:cNvCxnSpPr/>
            <p:nvPr userDrawn="1"/>
          </p:nvCxnSpPr>
          <p:spPr bwMode="auto">
            <a:xfrm rot="5400000">
              <a:off x="12322800" y="3630168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Gerade Verbindung 43">
              <a:extLst>
                <a:ext uri="{FF2B5EF4-FFF2-40B4-BE49-F238E27FC236}">
                  <a16:creationId xmlns:a16="http://schemas.microsoft.com/office/drawing/2014/main" id="{B0D0E1D5-D91F-3E47-BB34-13AECDD85B70}"/>
                </a:ext>
              </a:extLst>
            </p:cNvPr>
            <p:cNvCxnSpPr/>
            <p:nvPr userDrawn="1"/>
          </p:nvCxnSpPr>
          <p:spPr bwMode="auto">
            <a:xfrm rot="5400000">
              <a:off x="12322800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Gerade Verbindung 44">
              <a:extLst>
                <a:ext uri="{FF2B5EF4-FFF2-40B4-BE49-F238E27FC236}">
                  <a16:creationId xmlns:a16="http://schemas.microsoft.com/office/drawing/2014/main" id="{5B8D16E8-2D9D-F742-A230-5E5635E0DC17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Gerade Verbindung 51">
              <a:extLst>
                <a:ext uri="{FF2B5EF4-FFF2-40B4-BE49-F238E27FC236}">
                  <a16:creationId xmlns:a16="http://schemas.microsoft.com/office/drawing/2014/main" id="{8672C1B3-CF2D-144F-8E19-0562FBC5B94F}"/>
                </a:ext>
              </a:extLst>
            </p:cNvPr>
            <p:cNvCxnSpPr/>
            <p:nvPr userDrawn="1"/>
          </p:nvCxnSpPr>
          <p:spPr bwMode="auto">
            <a:xfrm>
              <a:off x="41148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Gerade Verbindung 52">
              <a:extLst>
                <a:ext uri="{FF2B5EF4-FFF2-40B4-BE49-F238E27FC236}">
                  <a16:creationId xmlns:a16="http://schemas.microsoft.com/office/drawing/2014/main" id="{9FF95F11-969B-E04F-AE81-C60289C44EE2}"/>
                </a:ext>
              </a:extLst>
            </p:cNvPr>
            <p:cNvCxnSpPr/>
            <p:nvPr userDrawn="1"/>
          </p:nvCxnSpPr>
          <p:spPr bwMode="auto">
            <a:xfrm>
              <a:off x="5870448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Gerade Verbindung 53">
              <a:extLst>
                <a:ext uri="{FF2B5EF4-FFF2-40B4-BE49-F238E27FC236}">
                  <a16:creationId xmlns:a16="http://schemas.microsoft.com/office/drawing/2014/main" id="{D9BCA654-894A-F54B-AF84-ABEFE42F7DB2}"/>
                </a:ext>
              </a:extLst>
            </p:cNvPr>
            <p:cNvCxnSpPr/>
            <p:nvPr userDrawn="1"/>
          </p:nvCxnSpPr>
          <p:spPr bwMode="auto">
            <a:xfrm>
              <a:off x="6318504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Gerade Verbindung 54">
              <a:extLst>
                <a:ext uri="{FF2B5EF4-FFF2-40B4-BE49-F238E27FC236}">
                  <a16:creationId xmlns:a16="http://schemas.microsoft.com/office/drawing/2014/main" id="{3FB11018-F34B-2941-B5B5-4D730D79FF3B}"/>
                </a:ext>
              </a:extLst>
            </p:cNvPr>
            <p:cNvCxnSpPr/>
            <p:nvPr userDrawn="1"/>
          </p:nvCxnSpPr>
          <p:spPr bwMode="auto">
            <a:xfrm>
              <a:off x="1027565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Gerade Verbindung 55">
              <a:extLst>
                <a:ext uri="{FF2B5EF4-FFF2-40B4-BE49-F238E27FC236}">
                  <a16:creationId xmlns:a16="http://schemas.microsoft.com/office/drawing/2014/main" id="{030D7413-10FC-6542-A497-FAC885E2F118}"/>
                </a:ext>
              </a:extLst>
            </p:cNvPr>
            <p:cNvCxnSpPr/>
            <p:nvPr userDrawn="1"/>
          </p:nvCxnSpPr>
          <p:spPr bwMode="auto">
            <a:xfrm>
              <a:off x="11786616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Gerade Verbindung 56">
              <a:extLst>
                <a:ext uri="{FF2B5EF4-FFF2-40B4-BE49-F238E27FC236}">
                  <a16:creationId xmlns:a16="http://schemas.microsoft.com/office/drawing/2014/main" id="{680D773D-2470-8941-9957-F28B2D9B0128}"/>
                </a:ext>
              </a:extLst>
            </p:cNvPr>
            <p:cNvCxnSpPr/>
            <p:nvPr userDrawn="1"/>
          </p:nvCxnSpPr>
          <p:spPr bwMode="auto">
            <a:xfrm rot="5400000">
              <a:off x="-128016" y="38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" name="Gerade Verbindung 58">
              <a:extLst>
                <a:ext uri="{FF2B5EF4-FFF2-40B4-BE49-F238E27FC236}">
                  <a16:creationId xmlns:a16="http://schemas.microsoft.com/office/drawing/2014/main" id="{AD063393-980D-3D44-8700-3669AB3CBDBD}"/>
                </a:ext>
              </a:extLst>
            </p:cNvPr>
            <p:cNvCxnSpPr/>
            <p:nvPr userDrawn="1"/>
          </p:nvCxnSpPr>
          <p:spPr bwMode="auto">
            <a:xfrm rot="5400000">
              <a:off x="-126000" y="13230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" name="Gerade Verbindung 59">
              <a:extLst>
                <a:ext uri="{FF2B5EF4-FFF2-40B4-BE49-F238E27FC236}">
                  <a16:creationId xmlns:a16="http://schemas.microsoft.com/office/drawing/2014/main" id="{21BACF4C-75A5-0843-AC2D-9D059A7AFF54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" name="Gerade Verbindung 60">
              <a:extLst>
                <a:ext uri="{FF2B5EF4-FFF2-40B4-BE49-F238E27FC236}">
                  <a16:creationId xmlns:a16="http://schemas.microsoft.com/office/drawing/2014/main" id="{DDF07249-A2CD-184B-BFA6-CD7186D7911D}"/>
                </a:ext>
              </a:extLst>
            </p:cNvPr>
            <p:cNvCxnSpPr/>
            <p:nvPr userDrawn="1"/>
          </p:nvCxnSpPr>
          <p:spPr bwMode="auto">
            <a:xfrm rot="5400000">
              <a:off x="-128016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9" name="Gerade Verbindung 61">
              <a:extLst>
                <a:ext uri="{FF2B5EF4-FFF2-40B4-BE49-F238E27FC236}">
                  <a16:creationId xmlns:a16="http://schemas.microsoft.com/office/drawing/2014/main" id="{F53E876C-2E53-4F4D-8FD1-B8907D22866C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6123797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3" pos="6109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adient DB–Petrol 80pt">
    <p:bg>
      <p:bgPr>
        <a:gradFill>
          <a:gsLst>
            <a:gs pos="33000">
              <a:schemeClr val="accent6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Cognisphere" descr="Siemens Cognisphere on Deep Blue Petrol gradient">
            <a:extLst>
              <a:ext uri="{FF2B5EF4-FFF2-40B4-BE49-F238E27FC236}">
                <a16:creationId xmlns:a16="http://schemas.microsoft.com/office/drawing/2014/main" id="{002D0274-5206-46B4-A2D9-3049BB94B14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 bwMode="invGray">
          <a:xfrm>
            <a:off x="692" y="0"/>
            <a:ext cx="12190615" cy="6858000"/>
          </a:xfrm>
          <a:prstGeom prst="rect">
            <a:avLst/>
          </a:prstGeom>
        </p:spPr>
      </p:pic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0" y="1414464"/>
            <a:ext cx="11376788" cy="2462213"/>
          </a:xfr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b="700"/>
            </a:stretch>
          </a:blipFill>
        </p:spPr>
        <p:txBody>
          <a:bodyPr rIns="0" bIns="0" anchor="t" anchorCtr="0">
            <a:spAutoFit/>
          </a:bodyPr>
          <a:lstStyle>
            <a:lvl1pPr marL="540000">
              <a:lnSpc>
                <a:spcPct val="100000"/>
              </a:lnSpc>
              <a:defRPr sz="8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3" y="3876677"/>
            <a:ext cx="9288000" cy="1930398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Siemens Digital Industries Software</a:t>
            </a:r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  <p:grpSp>
        <p:nvGrpSpPr>
          <p:cNvPr id="8" name="Guides">
            <a:extLst>
              <a:ext uri="{FF2B5EF4-FFF2-40B4-BE49-F238E27FC236}">
                <a16:creationId xmlns:a16="http://schemas.microsoft.com/office/drawing/2014/main" id="{9487DC36-1970-CF49-9F03-FC6C0954379B}"/>
              </a:ext>
            </a:extLst>
          </p:cNvPr>
          <p:cNvGrpSpPr/>
          <p:nvPr userDrawn="1"/>
        </p:nvGrpSpPr>
        <p:grpSpPr>
          <a:xfrm>
            <a:off x="-218016" y="-216000"/>
            <a:ext cx="12630816" cy="7290000"/>
            <a:chOff x="-218016" y="-216000"/>
            <a:chExt cx="12630816" cy="7290000"/>
          </a:xfrm>
        </p:grpSpPr>
        <p:cxnSp>
          <p:nvCxnSpPr>
            <p:cNvPr id="9" name="Gerade Verbindung 2">
              <a:extLst>
                <a:ext uri="{FF2B5EF4-FFF2-40B4-BE49-F238E27FC236}">
                  <a16:creationId xmlns:a16="http://schemas.microsoft.com/office/drawing/2014/main" id="{D8FACA03-AC57-C140-B9DF-52F833EB676D}"/>
                </a:ext>
              </a:extLst>
            </p:cNvPr>
            <p:cNvCxnSpPr/>
            <p:nvPr userDrawn="1"/>
          </p:nvCxnSpPr>
          <p:spPr bwMode="auto">
            <a:xfrm>
              <a:off x="41148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" name="Gerade Verbindung 35">
              <a:extLst>
                <a:ext uri="{FF2B5EF4-FFF2-40B4-BE49-F238E27FC236}">
                  <a16:creationId xmlns:a16="http://schemas.microsoft.com/office/drawing/2014/main" id="{8705E40A-B21C-A848-A88C-3CD2CEB40BC0}"/>
                </a:ext>
              </a:extLst>
            </p:cNvPr>
            <p:cNvCxnSpPr/>
            <p:nvPr userDrawn="1"/>
          </p:nvCxnSpPr>
          <p:spPr bwMode="auto">
            <a:xfrm>
              <a:off x="58705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Gerade Verbindung 36">
              <a:extLst>
                <a:ext uri="{FF2B5EF4-FFF2-40B4-BE49-F238E27FC236}">
                  <a16:creationId xmlns:a16="http://schemas.microsoft.com/office/drawing/2014/main" id="{840747FC-D86D-4B44-8D7B-62CF392D174C}"/>
                </a:ext>
              </a:extLst>
            </p:cNvPr>
            <p:cNvCxnSpPr/>
            <p:nvPr userDrawn="1"/>
          </p:nvCxnSpPr>
          <p:spPr bwMode="auto">
            <a:xfrm>
              <a:off x="6313932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" name="Gerade Verbindung 37">
              <a:extLst>
                <a:ext uri="{FF2B5EF4-FFF2-40B4-BE49-F238E27FC236}">
                  <a16:creationId xmlns:a16="http://schemas.microsoft.com/office/drawing/2014/main" id="{81F71A6D-EE7F-F042-BAF0-1231FC0E342E}"/>
                </a:ext>
              </a:extLst>
            </p:cNvPr>
            <p:cNvCxnSpPr/>
            <p:nvPr userDrawn="1"/>
          </p:nvCxnSpPr>
          <p:spPr bwMode="auto">
            <a:xfrm>
              <a:off x="102799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Gerade Verbindung 38">
              <a:extLst>
                <a:ext uri="{FF2B5EF4-FFF2-40B4-BE49-F238E27FC236}">
                  <a16:creationId xmlns:a16="http://schemas.microsoft.com/office/drawing/2014/main" id="{EA13CAC5-0AF5-E94B-88EB-F9D00727EC42}"/>
                </a:ext>
              </a:extLst>
            </p:cNvPr>
            <p:cNvCxnSpPr/>
            <p:nvPr userDrawn="1"/>
          </p:nvCxnSpPr>
          <p:spPr bwMode="auto">
            <a:xfrm>
              <a:off x="1178433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" name="Gerade Verbindung 39">
              <a:extLst>
                <a:ext uri="{FF2B5EF4-FFF2-40B4-BE49-F238E27FC236}">
                  <a16:creationId xmlns:a16="http://schemas.microsoft.com/office/drawing/2014/main" id="{C6B6F9C9-0F30-614E-8E7E-4AE4EF9CBE0D}"/>
                </a:ext>
              </a:extLst>
            </p:cNvPr>
            <p:cNvCxnSpPr/>
            <p:nvPr userDrawn="1"/>
          </p:nvCxnSpPr>
          <p:spPr bwMode="auto">
            <a:xfrm rot="5400000">
              <a:off x="12322800" y="39319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" name="Gerade Verbindung 41">
              <a:extLst>
                <a:ext uri="{FF2B5EF4-FFF2-40B4-BE49-F238E27FC236}">
                  <a16:creationId xmlns:a16="http://schemas.microsoft.com/office/drawing/2014/main" id="{71B2DDC5-E6EA-6A40-AAC7-323F71D1E71A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Gerade Verbindung 42">
              <a:extLst>
                <a:ext uri="{FF2B5EF4-FFF2-40B4-BE49-F238E27FC236}">
                  <a16:creationId xmlns:a16="http://schemas.microsoft.com/office/drawing/2014/main" id="{57BC5CA6-6AE7-FE44-AE40-BA2A8217FE03}"/>
                </a:ext>
              </a:extLst>
            </p:cNvPr>
            <p:cNvCxnSpPr/>
            <p:nvPr userDrawn="1"/>
          </p:nvCxnSpPr>
          <p:spPr bwMode="auto">
            <a:xfrm rot="5400000">
              <a:off x="12322800" y="3630168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Gerade Verbindung 43">
              <a:extLst>
                <a:ext uri="{FF2B5EF4-FFF2-40B4-BE49-F238E27FC236}">
                  <a16:creationId xmlns:a16="http://schemas.microsoft.com/office/drawing/2014/main" id="{7D0AA762-2D27-9743-B114-6D9CC3F3F609}"/>
                </a:ext>
              </a:extLst>
            </p:cNvPr>
            <p:cNvCxnSpPr/>
            <p:nvPr userDrawn="1"/>
          </p:nvCxnSpPr>
          <p:spPr bwMode="auto">
            <a:xfrm rot="5400000">
              <a:off x="12322800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Gerade Verbindung 44">
              <a:extLst>
                <a:ext uri="{FF2B5EF4-FFF2-40B4-BE49-F238E27FC236}">
                  <a16:creationId xmlns:a16="http://schemas.microsoft.com/office/drawing/2014/main" id="{37470650-8342-F24B-94B3-AC3A78BFDD52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Gerade Verbindung 51">
              <a:extLst>
                <a:ext uri="{FF2B5EF4-FFF2-40B4-BE49-F238E27FC236}">
                  <a16:creationId xmlns:a16="http://schemas.microsoft.com/office/drawing/2014/main" id="{1C4A8AFF-32F0-D344-AF56-D16B0EDB0B1A}"/>
                </a:ext>
              </a:extLst>
            </p:cNvPr>
            <p:cNvCxnSpPr/>
            <p:nvPr userDrawn="1"/>
          </p:nvCxnSpPr>
          <p:spPr bwMode="auto">
            <a:xfrm>
              <a:off x="41148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Gerade Verbindung 52">
              <a:extLst>
                <a:ext uri="{FF2B5EF4-FFF2-40B4-BE49-F238E27FC236}">
                  <a16:creationId xmlns:a16="http://schemas.microsoft.com/office/drawing/2014/main" id="{6750F8A9-FEF0-6E42-93CA-298D425CF395}"/>
                </a:ext>
              </a:extLst>
            </p:cNvPr>
            <p:cNvCxnSpPr/>
            <p:nvPr userDrawn="1"/>
          </p:nvCxnSpPr>
          <p:spPr bwMode="auto">
            <a:xfrm>
              <a:off x="5870448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Gerade Verbindung 53">
              <a:extLst>
                <a:ext uri="{FF2B5EF4-FFF2-40B4-BE49-F238E27FC236}">
                  <a16:creationId xmlns:a16="http://schemas.microsoft.com/office/drawing/2014/main" id="{910097E9-8125-B749-AE7D-3D190BC5F595}"/>
                </a:ext>
              </a:extLst>
            </p:cNvPr>
            <p:cNvCxnSpPr/>
            <p:nvPr userDrawn="1"/>
          </p:nvCxnSpPr>
          <p:spPr bwMode="auto">
            <a:xfrm>
              <a:off x="6318504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Gerade Verbindung 54">
              <a:extLst>
                <a:ext uri="{FF2B5EF4-FFF2-40B4-BE49-F238E27FC236}">
                  <a16:creationId xmlns:a16="http://schemas.microsoft.com/office/drawing/2014/main" id="{C4012EAE-333D-334E-B5D4-14D90F601CB0}"/>
                </a:ext>
              </a:extLst>
            </p:cNvPr>
            <p:cNvCxnSpPr/>
            <p:nvPr userDrawn="1"/>
          </p:nvCxnSpPr>
          <p:spPr bwMode="auto">
            <a:xfrm>
              <a:off x="1027565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Gerade Verbindung 55">
              <a:extLst>
                <a:ext uri="{FF2B5EF4-FFF2-40B4-BE49-F238E27FC236}">
                  <a16:creationId xmlns:a16="http://schemas.microsoft.com/office/drawing/2014/main" id="{341EB00F-D928-C048-ACB8-BAAB749CEAE6}"/>
                </a:ext>
              </a:extLst>
            </p:cNvPr>
            <p:cNvCxnSpPr/>
            <p:nvPr userDrawn="1"/>
          </p:nvCxnSpPr>
          <p:spPr bwMode="auto">
            <a:xfrm>
              <a:off x="11786616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Gerade Verbindung 56">
              <a:extLst>
                <a:ext uri="{FF2B5EF4-FFF2-40B4-BE49-F238E27FC236}">
                  <a16:creationId xmlns:a16="http://schemas.microsoft.com/office/drawing/2014/main" id="{AC93FB83-AAFF-7D43-A124-A5604F8F13C3}"/>
                </a:ext>
              </a:extLst>
            </p:cNvPr>
            <p:cNvCxnSpPr/>
            <p:nvPr userDrawn="1"/>
          </p:nvCxnSpPr>
          <p:spPr bwMode="auto">
            <a:xfrm rot="5400000">
              <a:off x="-128016" y="38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" name="Gerade Verbindung 58">
              <a:extLst>
                <a:ext uri="{FF2B5EF4-FFF2-40B4-BE49-F238E27FC236}">
                  <a16:creationId xmlns:a16="http://schemas.microsoft.com/office/drawing/2014/main" id="{6F63377B-4A15-4B48-8DE4-BE11A54E55FD}"/>
                </a:ext>
              </a:extLst>
            </p:cNvPr>
            <p:cNvCxnSpPr/>
            <p:nvPr userDrawn="1"/>
          </p:nvCxnSpPr>
          <p:spPr bwMode="auto">
            <a:xfrm rot="5400000">
              <a:off x="-126000" y="13230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" name="Gerade Verbindung 59">
              <a:extLst>
                <a:ext uri="{FF2B5EF4-FFF2-40B4-BE49-F238E27FC236}">
                  <a16:creationId xmlns:a16="http://schemas.microsoft.com/office/drawing/2014/main" id="{2F7A02BE-DA3E-F549-96FB-3FE412DD650F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" name="Gerade Verbindung 60">
              <a:extLst>
                <a:ext uri="{FF2B5EF4-FFF2-40B4-BE49-F238E27FC236}">
                  <a16:creationId xmlns:a16="http://schemas.microsoft.com/office/drawing/2014/main" id="{4FC1AB01-DAD2-214B-A2A7-F0C7F600CF9E}"/>
                </a:ext>
              </a:extLst>
            </p:cNvPr>
            <p:cNvCxnSpPr/>
            <p:nvPr userDrawn="1"/>
          </p:nvCxnSpPr>
          <p:spPr bwMode="auto">
            <a:xfrm rot="5400000">
              <a:off x="-128016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9" name="Gerade Verbindung 61">
              <a:extLst>
                <a:ext uri="{FF2B5EF4-FFF2-40B4-BE49-F238E27FC236}">
                  <a16:creationId xmlns:a16="http://schemas.microsoft.com/office/drawing/2014/main" id="{8A5EBAE4-07AE-1B4B-AAF7-1A498922F29A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7276477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3" pos="6109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adient DB–Petrol 60pt">
    <p:bg>
      <p:bgPr>
        <a:gradFill>
          <a:gsLst>
            <a:gs pos="33000">
              <a:schemeClr val="accent6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Cognisphere" descr="Siemens Cognisphere on Deep Blue Petrol gradient">
            <a:extLst>
              <a:ext uri="{FF2B5EF4-FFF2-40B4-BE49-F238E27FC236}">
                <a16:creationId xmlns:a16="http://schemas.microsoft.com/office/drawing/2014/main" id="{BDD89FF8-6988-4458-B89A-C7ED61383A1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 bwMode="invGray">
          <a:xfrm>
            <a:off x="692" y="0"/>
            <a:ext cx="12190615" cy="6858000"/>
          </a:xfrm>
          <a:prstGeom prst="rect">
            <a:avLst/>
          </a:prstGeom>
        </p:spPr>
      </p:pic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0" y="1414464"/>
            <a:ext cx="11376788" cy="2769989"/>
          </a:xfr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b="500"/>
            </a:stretch>
          </a:blipFill>
        </p:spPr>
        <p:txBody>
          <a:bodyPr rIns="0" bIns="0" anchor="t" anchorCtr="0">
            <a:spAutoFit/>
          </a:bodyPr>
          <a:lstStyle>
            <a:lvl1pPr marL="414000">
              <a:lnSpc>
                <a:spcPct val="100000"/>
              </a:lnSpc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br>
              <a:rPr lang="en-US"/>
            </a:br>
            <a:r>
              <a:rPr lang="en-US"/>
              <a:t>3 lines 60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3" y="4184453"/>
            <a:ext cx="9288000" cy="1622621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Siemens Digital Industries Software</a:t>
            </a:r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  <p:grpSp>
        <p:nvGrpSpPr>
          <p:cNvPr id="7" name="Guides">
            <a:extLst>
              <a:ext uri="{FF2B5EF4-FFF2-40B4-BE49-F238E27FC236}">
                <a16:creationId xmlns:a16="http://schemas.microsoft.com/office/drawing/2014/main" id="{E90418EA-439E-C346-89AE-093E39231237}"/>
              </a:ext>
            </a:extLst>
          </p:cNvPr>
          <p:cNvGrpSpPr/>
          <p:nvPr userDrawn="1"/>
        </p:nvGrpSpPr>
        <p:grpSpPr>
          <a:xfrm>
            <a:off x="-218016" y="-216000"/>
            <a:ext cx="12630816" cy="7290000"/>
            <a:chOff x="-218016" y="-216000"/>
            <a:chExt cx="12630816" cy="7290000"/>
          </a:xfrm>
        </p:grpSpPr>
        <p:cxnSp>
          <p:nvCxnSpPr>
            <p:cNvPr id="8" name="Gerade Verbindung 2">
              <a:extLst>
                <a:ext uri="{FF2B5EF4-FFF2-40B4-BE49-F238E27FC236}">
                  <a16:creationId xmlns:a16="http://schemas.microsoft.com/office/drawing/2014/main" id="{21F069CF-31E9-3E45-8F4B-29074DC650CF}"/>
                </a:ext>
              </a:extLst>
            </p:cNvPr>
            <p:cNvCxnSpPr/>
            <p:nvPr userDrawn="1"/>
          </p:nvCxnSpPr>
          <p:spPr bwMode="auto">
            <a:xfrm>
              <a:off x="41148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" name="Gerade Verbindung 35">
              <a:extLst>
                <a:ext uri="{FF2B5EF4-FFF2-40B4-BE49-F238E27FC236}">
                  <a16:creationId xmlns:a16="http://schemas.microsoft.com/office/drawing/2014/main" id="{3A90EDF3-90B1-C746-9C30-B9E93ED6A988}"/>
                </a:ext>
              </a:extLst>
            </p:cNvPr>
            <p:cNvCxnSpPr/>
            <p:nvPr userDrawn="1"/>
          </p:nvCxnSpPr>
          <p:spPr bwMode="auto">
            <a:xfrm>
              <a:off x="58705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" name="Gerade Verbindung 36">
              <a:extLst>
                <a:ext uri="{FF2B5EF4-FFF2-40B4-BE49-F238E27FC236}">
                  <a16:creationId xmlns:a16="http://schemas.microsoft.com/office/drawing/2014/main" id="{3DBA28D0-ED1D-F846-9CE9-1BC5B99F2BAD}"/>
                </a:ext>
              </a:extLst>
            </p:cNvPr>
            <p:cNvCxnSpPr/>
            <p:nvPr userDrawn="1"/>
          </p:nvCxnSpPr>
          <p:spPr bwMode="auto">
            <a:xfrm>
              <a:off x="6313932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Gerade Verbindung 37">
              <a:extLst>
                <a:ext uri="{FF2B5EF4-FFF2-40B4-BE49-F238E27FC236}">
                  <a16:creationId xmlns:a16="http://schemas.microsoft.com/office/drawing/2014/main" id="{8ECFB945-568D-D04F-A857-6852982A28A1}"/>
                </a:ext>
              </a:extLst>
            </p:cNvPr>
            <p:cNvCxnSpPr/>
            <p:nvPr userDrawn="1"/>
          </p:nvCxnSpPr>
          <p:spPr bwMode="auto">
            <a:xfrm>
              <a:off x="102799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" name="Gerade Verbindung 38">
              <a:extLst>
                <a:ext uri="{FF2B5EF4-FFF2-40B4-BE49-F238E27FC236}">
                  <a16:creationId xmlns:a16="http://schemas.microsoft.com/office/drawing/2014/main" id="{C4A5546A-4960-184A-A216-26E3656CCAEC}"/>
                </a:ext>
              </a:extLst>
            </p:cNvPr>
            <p:cNvCxnSpPr/>
            <p:nvPr userDrawn="1"/>
          </p:nvCxnSpPr>
          <p:spPr bwMode="auto">
            <a:xfrm>
              <a:off x="1178433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Gerade Verbindung 39">
              <a:extLst>
                <a:ext uri="{FF2B5EF4-FFF2-40B4-BE49-F238E27FC236}">
                  <a16:creationId xmlns:a16="http://schemas.microsoft.com/office/drawing/2014/main" id="{E8DB6C1D-B26C-4346-923C-2567B334B8C2}"/>
                </a:ext>
              </a:extLst>
            </p:cNvPr>
            <p:cNvCxnSpPr/>
            <p:nvPr userDrawn="1"/>
          </p:nvCxnSpPr>
          <p:spPr bwMode="auto">
            <a:xfrm rot="5400000">
              <a:off x="12322800" y="39319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" name="Gerade Verbindung 41">
              <a:extLst>
                <a:ext uri="{FF2B5EF4-FFF2-40B4-BE49-F238E27FC236}">
                  <a16:creationId xmlns:a16="http://schemas.microsoft.com/office/drawing/2014/main" id="{BB0009D2-FA01-094D-8128-7427728FF5B0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" name="Gerade Verbindung 42">
              <a:extLst>
                <a:ext uri="{FF2B5EF4-FFF2-40B4-BE49-F238E27FC236}">
                  <a16:creationId xmlns:a16="http://schemas.microsoft.com/office/drawing/2014/main" id="{FBCFD0F1-7902-6341-AE46-E8AA771D1926}"/>
                </a:ext>
              </a:extLst>
            </p:cNvPr>
            <p:cNvCxnSpPr/>
            <p:nvPr userDrawn="1"/>
          </p:nvCxnSpPr>
          <p:spPr bwMode="auto">
            <a:xfrm rot="5400000">
              <a:off x="12322800" y="3630168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Gerade Verbindung 43">
              <a:extLst>
                <a:ext uri="{FF2B5EF4-FFF2-40B4-BE49-F238E27FC236}">
                  <a16:creationId xmlns:a16="http://schemas.microsoft.com/office/drawing/2014/main" id="{B1F27D2C-E8A5-3740-A854-B6EC5625B0D8}"/>
                </a:ext>
              </a:extLst>
            </p:cNvPr>
            <p:cNvCxnSpPr/>
            <p:nvPr userDrawn="1"/>
          </p:nvCxnSpPr>
          <p:spPr bwMode="auto">
            <a:xfrm rot="5400000">
              <a:off x="12322800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Gerade Verbindung 44">
              <a:extLst>
                <a:ext uri="{FF2B5EF4-FFF2-40B4-BE49-F238E27FC236}">
                  <a16:creationId xmlns:a16="http://schemas.microsoft.com/office/drawing/2014/main" id="{39DBE8F3-40DE-8546-A0DD-6F3C136B4328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Gerade Verbindung 51">
              <a:extLst>
                <a:ext uri="{FF2B5EF4-FFF2-40B4-BE49-F238E27FC236}">
                  <a16:creationId xmlns:a16="http://schemas.microsoft.com/office/drawing/2014/main" id="{7F30F992-8834-9543-A21F-5BE0601B757B}"/>
                </a:ext>
              </a:extLst>
            </p:cNvPr>
            <p:cNvCxnSpPr/>
            <p:nvPr userDrawn="1"/>
          </p:nvCxnSpPr>
          <p:spPr bwMode="auto">
            <a:xfrm>
              <a:off x="41148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Gerade Verbindung 52">
              <a:extLst>
                <a:ext uri="{FF2B5EF4-FFF2-40B4-BE49-F238E27FC236}">
                  <a16:creationId xmlns:a16="http://schemas.microsoft.com/office/drawing/2014/main" id="{BEFFBB58-DF82-AC40-A0B9-800F973F830A}"/>
                </a:ext>
              </a:extLst>
            </p:cNvPr>
            <p:cNvCxnSpPr/>
            <p:nvPr userDrawn="1"/>
          </p:nvCxnSpPr>
          <p:spPr bwMode="auto">
            <a:xfrm>
              <a:off x="5870448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Gerade Verbindung 53">
              <a:extLst>
                <a:ext uri="{FF2B5EF4-FFF2-40B4-BE49-F238E27FC236}">
                  <a16:creationId xmlns:a16="http://schemas.microsoft.com/office/drawing/2014/main" id="{047CE196-FB38-6C4F-8879-01A7756A66B8}"/>
                </a:ext>
              </a:extLst>
            </p:cNvPr>
            <p:cNvCxnSpPr/>
            <p:nvPr userDrawn="1"/>
          </p:nvCxnSpPr>
          <p:spPr bwMode="auto">
            <a:xfrm>
              <a:off x="6318504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Gerade Verbindung 54">
              <a:extLst>
                <a:ext uri="{FF2B5EF4-FFF2-40B4-BE49-F238E27FC236}">
                  <a16:creationId xmlns:a16="http://schemas.microsoft.com/office/drawing/2014/main" id="{14526CE6-3EDA-BD4B-B225-721391B76AE9}"/>
                </a:ext>
              </a:extLst>
            </p:cNvPr>
            <p:cNvCxnSpPr/>
            <p:nvPr userDrawn="1"/>
          </p:nvCxnSpPr>
          <p:spPr bwMode="auto">
            <a:xfrm>
              <a:off x="1027565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Gerade Verbindung 55">
              <a:extLst>
                <a:ext uri="{FF2B5EF4-FFF2-40B4-BE49-F238E27FC236}">
                  <a16:creationId xmlns:a16="http://schemas.microsoft.com/office/drawing/2014/main" id="{ED32BE9E-9C38-E54E-ABF2-2B9F84C520E3}"/>
                </a:ext>
              </a:extLst>
            </p:cNvPr>
            <p:cNvCxnSpPr/>
            <p:nvPr userDrawn="1"/>
          </p:nvCxnSpPr>
          <p:spPr bwMode="auto">
            <a:xfrm>
              <a:off x="11786616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Gerade Verbindung 56">
              <a:extLst>
                <a:ext uri="{FF2B5EF4-FFF2-40B4-BE49-F238E27FC236}">
                  <a16:creationId xmlns:a16="http://schemas.microsoft.com/office/drawing/2014/main" id="{4744799A-927E-494A-949C-3976ED48E1E0}"/>
                </a:ext>
              </a:extLst>
            </p:cNvPr>
            <p:cNvCxnSpPr/>
            <p:nvPr userDrawn="1"/>
          </p:nvCxnSpPr>
          <p:spPr bwMode="auto">
            <a:xfrm rot="5400000">
              <a:off x="-128016" y="38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Gerade Verbindung 58">
              <a:extLst>
                <a:ext uri="{FF2B5EF4-FFF2-40B4-BE49-F238E27FC236}">
                  <a16:creationId xmlns:a16="http://schemas.microsoft.com/office/drawing/2014/main" id="{D30DBC60-7C5C-BE43-B61B-E6A951D49FF2}"/>
                </a:ext>
              </a:extLst>
            </p:cNvPr>
            <p:cNvCxnSpPr/>
            <p:nvPr userDrawn="1"/>
          </p:nvCxnSpPr>
          <p:spPr bwMode="auto">
            <a:xfrm rot="5400000">
              <a:off x="-126000" y="13230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" name="Gerade Verbindung 59">
              <a:extLst>
                <a:ext uri="{FF2B5EF4-FFF2-40B4-BE49-F238E27FC236}">
                  <a16:creationId xmlns:a16="http://schemas.microsoft.com/office/drawing/2014/main" id="{75EC92AF-918D-E242-8F09-8A7C7C94DC7B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" name="Gerade Verbindung 60">
              <a:extLst>
                <a:ext uri="{FF2B5EF4-FFF2-40B4-BE49-F238E27FC236}">
                  <a16:creationId xmlns:a16="http://schemas.microsoft.com/office/drawing/2014/main" id="{40B21EA5-34CE-D449-BD78-7E35656782BD}"/>
                </a:ext>
              </a:extLst>
            </p:cNvPr>
            <p:cNvCxnSpPr/>
            <p:nvPr userDrawn="1"/>
          </p:nvCxnSpPr>
          <p:spPr bwMode="auto">
            <a:xfrm rot="5400000">
              <a:off x="-128016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" name="Gerade Verbindung 61">
              <a:extLst>
                <a:ext uri="{FF2B5EF4-FFF2-40B4-BE49-F238E27FC236}">
                  <a16:creationId xmlns:a16="http://schemas.microsoft.com/office/drawing/2014/main" id="{EEF1AD41-D2FC-E14B-A057-19707596E031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42765019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3" pos="6109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adient DB–Petrol 40pt">
    <p:bg>
      <p:bgPr>
        <a:gradFill>
          <a:gsLst>
            <a:gs pos="33000">
              <a:schemeClr val="accent6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Cognisphere" descr="Siemens Cognisphere on Deep Blue Petrol gradient">
            <a:extLst>
              <a:ext uri="{FF2B5EF4-FFF2-40B4-BE49-F238E27FC236}">
                <a16:creationId xmlns:a16="http://schemas.microsoft.com/office/drawing/2014/main" id="{50AF305F-3940-4001-AE3A-055F5097656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 bwMode="invGray">
          <a:xfrm>
            <a:off x="692" y="0"/>
            <a:ext cx="12190615" cy="6858000"/>
          </a:xfrm>
          <a:prstGeom prst="rect">
            <a:avLst/>
          </a:prstGeom>
        </p:spPr>
      </p:pic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0" y="1414463"/>
            <a:ext cx="9288000" cy="2462213"/>
          </a:xfr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b="500"/>
            </a:stretch>
          </a:blipFill>
        </p:spPr>
        <p:txBody>
          <a:bodyPr wrap="square" rIns="0" bIns="0" anchor="t" anchorCtr="0">
            <a:spAutoFit/>
          </a:bodyPr>
          <a:lstStyle>
            <a:lvl1pPr marL="270000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br>
              <a:rPr lang="en-US"/>
            </a:br>
            <a:r>
              <a:rPr lang="en-US"/>
              <a:t>extra long headlines</a:t>
            </a:r>
            <a:br>
              <a:rPr lang="en-US"/>
            </a:br>
            <a:r>
              <a:rPr lang="en-US"/>
              <a:t>4 lines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Siemens Digital Industries Software</a:t>
            </a:r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  <p:grpSp>
        <p:nvGrpSpPr>
          <p:cNvPr id="7" name="Guides">
            <a:extLst>
              <a:ext uri="{FF2B5EF4-FFF2-40B4-BE49-F238E27FC236}">
                <a16:creationId xmlns:a16="http://schemas.microsoft.com/office/drawing/2014/main" id="{F79E4775-239E-A84F-845E-D235A3A59E1B}"/>
              </a:ext>
            </a:extLst>
          </p:cNvPr>
          <p:cNvGrpSpPr/>
          <p:nvPr userDrawn="1"/>
        </p:nvGrpSpPr>
        <p:grpSpPr>
          <a:xfrm>
            <a:off x="-218016" y="-216000"/>
            <a:ext cx="12630816" cy="7290000"/>
            <a:chOff x="-218016" y="-216000"/>
            <a:chExt cx="12630816" cy="7290000"/>
          </a:xfrm>
        </p:grpSpPr>
        <p:cxnSp>
          <p:nvCxnSpPr>
            <p:cNvPr id="8" name="Gerade Verbindung 2">
              <a:extLst>
                <a:ext uri="{FF2B5EF4-FFF2-40B4-BE49-F238E27FC236}">
                  <a16:creationId xmlns:a16="http://schemas.microsoft.com/office/drawing/2014/main" id="{435104E1-20CA-D04D-B5A3-BD258708C6D6}"/>
                </a:ext>
              </a:extLst>
            </p:cNvPr>
            <p:cNvCxnSpPr/>
            <p:nvPr userDrawn="1"/>
          </p:nvCxnSpPr>
          <p:spPr bwMode="auto">
            <a:xfrm>
              <a:off x="41148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" name="Gerade Verbindung 35">
              <a:extLst>
                <a:ext uri="{FF2B5EF4-FFF2-40B4-BE49-F238E27FC236}">
                  <a16:creationId xmlns:a16="http://schemas.microsoft.com/office/drawing/2014/main" id="{36BC61CF-6771-BC48-9F0B-8CC4E193F041}"/>
                </a:ext>
              </a:extLst>
            </p:cNvPr>
            <p:cNvCxnSpPr/>
            <p:nvPr userDrawn="1"/>
          </p:nvCxnSpPr>
          <p:spPr bwMode="auto">
            <a:xfrm>
              <a:off x="58705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" name="Gerade Verbindung 36">
              <a:extLst>
                <a:ext uri="{FF2B5EF4-FFF2-40B4-BE49-F238E27FC236}">
                  <a16:creationId xmlns:a16="http://schemas.microsoft.com/office/drawing/2014/main" id="{ADE2FC6A-B11B-2A41-9E89-DBE560DE1EDF}"/>
                </a:ext>
              </a:extLst>
            </p:cNvPr>
            <p:cNvCxnSpPr/>
            <p:nvPr userDrawn="1"/>
          </p:nvCxnSpPr>
          <p:spPr bwMode="auto">
            <a:xfrm>
              <a:off x="6313932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Gerade Verbindung 37">
              <a:extLst>
                <a:ext uri="{FF2B5EF4-FFF2-40B4-BE49-F238E27FC236}">
                  <a16:creationId xmlns:a16="http://schemas.microsoft.com/office/drawing/2014/main" id="{AD6F8205-6262-1442-85DA-F3A142E11662}"/>
                </a:ext>
              </a:extLst>
            </p:cNvPr>
            <p:cNvCxnSpPr/>
            <p:nvPr userDrawn="1"/>
          </p:nvCxnSpPr>
          <p:spPr bwMode="auto">
            <a:xfrm>
              <a:off x="102799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" name="Gerade Verbindung 38">
              <a:extLst>
                <a:ext uri="{FF2B5EF4-FFF2-40B4-BE49-F238E27FC236}">
                  <a16:creationId xmlns:a16="http://schemas.microsoft.com/office/drawing/2014/main" id="{2AF1C584-16E2-4B4B-92F0-190472A03592}"/>
                </a:ext>
              </a:extLst>
            </p:cNvPr>
            <p:cNvCxnSpPr/>
            <p:nvPr userDrawn="1"/>
          </p:nvCxnSpPr>
          <p:spPr bwMode="auto">
            <a:xfrm>
              <a:off x="1178433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Gerade Verbindung 39">
              <a:extLst>
                <a:ext uri="{FF2B5EF4-FFF2-40B4-BE49-F238E27FC236}">
                  <a16:creationId xmlns:a16="http://schemas.microsoft.com/office/drawing/2014/main" id="{E3A28370-AD1B-3D47-BA38-46BE96392B75}"/>
                </a:ext>
              </a:extLst>
            </p:cNvPr>
            <p:cNvCxnSpPr/>
            <p:nvPr userDrawn="1"/>
          </p:nvCxnSpPr>
          <p:spPr bwMode="auto">
            <a:xfrm rot="5400000">
              <a:off x="12322800" y="39319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" name="Gerade Verbindung 41">
              <a:extLst>
                <a:ext uri="{FF2B5EF4-FFF2-40B4-BE49-F238E27FC236}">
                  <a16:creationId xmlns:a16="http://schemas.microsoft.com/office/drawing/2014/main" id="{43454CC4-3CDE-E546-B65D-353F316CDAF3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" name="Gerade Verbindung 42">
              <a:extLst>
                <a:ext uri="{FF2B5EF4-FFF2-40B4-BE49-F238E27FC236}">
                  <a16:creationId xmlns:a16="http://schemas.microsoft.com/office/drawing/2014/main" id="{ED9CD9BE-49DA-4840-98FB-5EBEDC449CF1}"/>
                </a:ext>
              </a:extLst>
            </p:cNvPr>
            <p:cNvCxnSpPr/>
            <p:nvPr userDrawn="1"/>
          </p:nvCxnSpPr>
          <p:spPr bwMode="auto">
            <a:xfrm rot="5400000">
              <a:off x="12322800" y="3630168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Gerade Verbindung 43">
              <a:extLst>
                <a:ext uri="{FF2B5EF4-FFF2-40B4-BE49-F238E27FC236}">
                  <a16:creationId xmlns:a16="http://schemas.microsoft.com/office/drawing/2014/main" id="{1DC9B90C-5777-4E44-B1A3-BC59812F6202}"/>
                </a:ext>
              </a:extLst>
            </p:cNvPr>
            <p:cNvCxnSpPr/>
            <p:nvPr userDrawn="1"/>
          </p:nvCxnSpPr>
          <p:spPr bwMode="auto">
            <a:xfrm rot="5400000">
              <a:off x="12322800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Gerade Verbindung 44">
              <a:extLst>
                <a:ext uri="{FF2B5EF4-FFF2-40B4-BE49-F238E27FC236}">
                  <a16:creationId xmlns:a16="http://schemas.microsoft.com/office/drawing/2014/main" id="{CB751049-808E-854B-A60C-568389B6DD24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Gerade Verbindung 51">
              <a:extLst>
                <a:ext uri="{FF2B5EF4-FFF2-40B4-BE49-F238E27FC236}">
                  <a16:creationId xmlns:a16="http://schemas.microsoft.com/office/drawing/2014/main" id="{A4F89BE9-D040-FD43-8641-5B54F5D6631A}"/>
                </a:ext>
              </a:extLst>
            </p:cNvPr>
            <p:cNvCxnSpPr/>
            <p:nvPr userDrawn="1"/>
          </p:nvCxnSpPr>
          <p:spPr bwMode="auto">
            <a:xfrm>
              <a:off x="41148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Gerade Verbindung 52">
              <a:extLst>
                <a:ext uri="{FF2B5EF4-FFF2-40B4-BE49-F238E27FC236}">
                  <a16:creationId xmlns:a16="http://schemas.microsoft.com/office/drawing/2014/main" id="{C1CC7E88-8978-6B4F-B1D2-8E2C64131E15}"/>
                </a:ext>
              </a:extLst>
            </p:cNvPr>
            <p:cNvCxnSpPr/>
            <p:nvPr userDrawn="1"/>
          </p:nvCxnSpPr>
          <p:spPr bwMode="auto">
            <a:xfrm>
              <a:off x="5870448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Gerade Verbindung 53">
              <a:extLst>
                <a:ext uri="{FF2B5EF4-FFF2-40B4-BE49-F238E27FC236}">
                  <a16:creationId xmlns:a16="http://schemas.microsoft.com/office/drawing/2014/main" id="{E2A80A3F-78BA-3540-8809-6B4DE596277D}"/>
                </a:ext>
              </a:extLst>
            </p:cNvPr>
            <p:cNvCxnSpPr/>
            <p:nvPr userDrawn="1"/>
          </p:nvCxnSpPr>
          <p:spPr bwMode="auto">
            <a:xfrm>
              <a:off x="6318504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Gerade Verbindung 54">
              <a:extLst>
                <a:ext uri="{FF2B5EF4-FFF2-40B4-BE49-F238E27FC236}">
                  <a16:creationId xmlns:a16="http://schemas.microsoft.com/office/drawing/2014/main" id="{96DEC1E5-A393-1544-9AB2-3C719722E5A8}"/>
                </a:ext>
              </a:extLst>
            </p:cNvPr>
            <p:cNvCxnSpPr/>
            <p:nvPr userDrawn="1"/>
          </p:nvCxnSpPr>
          <p:spPr bwMode="auto">
            <a:xfrm>
              <a:off x="1027565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Gerade Verbindung 55">
              <a:extLst>
                <a:ext uri="{FF2B5EF4-FFF2-40B4-BE49-F238E27FC236}">
                  <a16:creationId xmlns:a16="http://schemas.microsoft.com/office/drawing/2014/main" id="{48ECE8D5-8C8D-3E43-9385-4587CF2AA2AE}"/>
                </a:ext>
              </a:extLst>
            </p:cNvPr>
            <p:cNvCxnSpPr/>
            <p:nvPr userDrawn="1"/>
          </p:nvCxnSpPr>
          <p:spPr bwMode="auto">
            <a:xfrm>
              <a:off x="11786616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Gerade Verbindung 56">
              <a:extLst>
                <a:ext uri="{FF2B5EF4-FFF2-40B4-BE49-F238E27FC236}">
                  <a16:creationId xmlns:a16="http://schemas.microsoft.com/office/drawing/2014/main" id="{FA540B43-8E64-1247-9616-2A32B31181F4}"/>
                </a:ext>
              </a:extLst>
            </p:cNvPr>
            <p:cNvCxnSpPr/>
            <p:nvPr userDrawn="1"/>
          </p:nvCxnSpPr>
          <p:spPr bwMode="auto">
            <a:xfrm rot="5400000">
              <a:off x="-128016" y="38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Gerade Verbindung 58">
              <a:extLst>
                <a:ext uri="{FF2B5EF4-FFF2-40B4-BE49-F238E27FC236}">
                  <a16:creationId xmlns:a16="http://schemas.microsoft.com/office/drawing/2014/main" id="{11069C9F-6D92-2444-B1E2-0787D4415E1A}"/>
                </a:ext>
              </a:extLst>
            </p:cNvPr>
            <p:cNvCxnSpPr/>
            <p:nvPr userDrawn="1"/>
          </p:nvCxnSpPr>
          <p:spPr bwMode="auto">
            <a:xfrm rot="5400000">
              <a:off x="-126000" y="13230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" name="Gerade Verbindung 59">
              <a:extLst>
                <a:ext uri="{FF2B5EF4-FFF2-40B4-BE49-F238E27FC236}">
                  <a16:creationId xmlns:a16="http://schemas.microsoft.com/office/drawing/2014/main" id="{C3CF25DD-CDCB-EA43-A568-C58D2AA263EC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" name="Gerade Verbindung 60">
              <a:extLst>
                <a:ext uri="{FF2B5EF4-FFF2-40B4-BE49-F238E27FC236}">
                  <a16:creationId xmlns:a16="http://schemas.microsoft.com/office/drawing/2014/main" id="{D5B4F7B4-66A3-5B40-AD79-508452210EC0}"/>
                </a:ext>
              </a:extLst>
            </p:cNvPr>
            <p:cNvCxnSpPr/>
            <p:nvPr userDrawn="1"/>
          </p:nvCxnSpPr>
          <p:spPr bwMode="auto">
            <a:xfrm rot="5400000">
              <a:off x="-128016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" name="Gerade Verbindung 61">
              <a:extLst>
                <a:ext uri="{FF2B5EF4-FFF2-40B4-BE49-F238E27FC236}">
                  <a16:creationId xmlns:a16="http://schemas.microsoft.com/office/drawing/2014/main" id="{F0AC01D0-DA1C-1F41-83AC-7F42128DBD3F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18286075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3" pos="6109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76" Type="http://schemas.openxmlformats.org/officeDocument/2006/relationships/slideLayout" Target="../slideLayouts/slideLayout76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87" Type="http://schemas.openxmlformats.org/officeDocument/2006/relationships/slideLayout" Target="../slideLayouts/slideLayout87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90" Type="http://schemas.openxmlformats.org/officeDocument/2006/relationships/slideLayout" Target="../slideLayouts/slideLayout90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77" Type="http://schemas.openxmlformats.org/officeDocument/2006/relationships/slideLayout" Target="../slideLayouts/slideLayout77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93" Type="http://schemas.openxmlformats.org/officeDocument/2006/relationships/slideLayout" Target="../slideLayouts/slideLayout93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91" Type="http://schemas.openxmlformats.org/officeDocument/2006/relationships/slideLayout" Target="../slideLayouts/slideLayout9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1.xml"/><Relationship Id="rId13" Type="http://schemas.openxmlformats.org/officeDocument/2006/relationships/slideLayout" Target="../slideLayouts/slideLayout106.xml"/><Relationship Id="rId18" Type="http://schemas.openxmlformats.org/officeDocument/2006/relationships/slideLayout" Target="../slideLayouts/slideLayout111.xml"/><Relationship Id="rId26" Type="http://schemas.openxmlformats.org/officeDocument/2006/relationships/slideLayout" Target="../slideLayouts/slideLayout119.xml"/><Relationship Id="rId3" Type="http://schemas.openxmlformats.org/officeDocument/2006/relationships/slideLayout" Target="../slideLayouts/slideLayout96.xml"/><Relationship Id="rId21" Type="http://schemas.openxmlformats.org/officeDocument/2006/relationships/slideLayout" Target="../slideLayouts/slideLayout114.xml"/><Relationship Id="rId34" Type="http://schemas.openxmlformats.org/officeDocument/2006/relationships/theme" Target="../theme/theme2.xml"/><Relationship Id="rId7" Type="http://schemas.openxmlformats.org/officeDocument/2006/relationships/slideLayout" Target="../slideLayouts/slideLayout100.xml"/><Relationship Id="rId12" Type="http://schemas.openxmlformats.org/officeDocument/2006/relationships/slideLayout" Target="../slideLayouts/slideLayout105.xml"/><Relationship Id="rId17" Type="http://schemas.openxmlformats.org/officeDocument/2006/relationships/slideLayout" Target="../slideLayouts/slideLayout110.xml"/><Relationship Id="rId25" Type="http://schemas.openxmlformats.org/officeDocument/2006/relationships/slideLayout" Target="../slideLayouts/slideLayout118.xml"/><Relationship Id="rId33" Type="http://schemas.openxmlformats.org/officeDocument/2006/relationships/slideLayout" Target="../slideLayouts/slideLayout126.xml"/><Relationship Id="rId2" Type="http://schemas.openxmlformats.org/officeDocument/2006/relationships/slideLayout" Target="../slideLayouts/slideLayout95.xml"/><Relationship Id="rId16" Type="http://schemas.openxmlformats.org/officeDocument/2006/relationships/slideLayout" Target="../slideLayouts/slideLayout109.xml"/><Relationship Id="rId20" Type="http://schemas.openxmlformats.org/officeDocument/2006/relationships/slideLayout" Target="../slideLayouts/slideLayout113.xml"/><Relationship Id="rId29" Type="http://schemas.openxmlformats.org/officeDocument/2006/relationships/slideLayout" Target="../slideLayouts/slideLayout122.xml"/><Relationship Id="rId1" Type="http://schemas.openxmlformats.org/officeDocument/2006/relationships/slideLayout" Target="../slideLayouts/slideLayout94.xml"/><Relationship Id="rId6" Type="http://schemas.openxmlformats.org/officeDocument/2006/relationships/slideLayout" Target="../slideLayouts/slideLayout99.xml"/><Relationship Id="rId11" Type="http://schemas.openxmlformats.org/officeDocument/2006/relationships/slideLayout" Target="../slideLayouts/slideLayout104.xml"/><Relationship Id="rId24" Type="http://schemas.openxmlformats.org/officeDocument/2006/relationships/slideLayout" Target="../slideLayouts/slideLayout117.xml"/><Relationship Id="rId32" Type="http://schemas.openxmlformats.org/officeDocument/2006/relationships/slideLayout" Target="../slideLayouts/slideLayout125.xml"/><Relationship Id="rId5" Type="http://schemas.openxmlformats.org/officeDocument/2006/relationships/slideLayout" Target="../slideLayouts/slideLayout98.xml"/><Relationship Id="rId15" Type="http://schemas.openxmlformats.org/officeDocument/2006/relationships/slideLayout" Target="../slideLayouts/slideLayout108.xml"/><Relationship Id="rId23" Type="http://schemas.openxmlformats.org/officeDocument/2006/relationships/slideLayout" Target="../slideLayouts/slideLayout116.xml"/><Relationship Id="rId28" Type="http://schemas.openxmlformats.org/officeDocument/2006/relationships/slideLayout" Target="../slideLayouts/slideLayout121.xml"/><Relationship Id="rId10" Type="http://schemas.openxmlformats.org/officeDocument/2006/relationships/slideLayout" Target="../slideLayouts/slideLayout103.xml"/><Relationship Id="rId19" Type="http://schemas.openxmlformats.org/officeDocument/2006/relationships/slideLayout" Target="../slideLayouts/slideLayout112.xml"/><Relationship Id="rId31" Type="http://schemas.openxmlformats.org/officeDocument/2006/relationships/slideLayout" Target="../slideLayouts/slideLayout124.xml"/><Relationship Id="rId4" Type="http://schemas.openxmlformats.org/officeDocument/2006/relationships/slideLayout" Target="../slideLayouts/slideLayout97.xml"/><Relationship Id="rId9" Type="http://schemas.openxmlformats.org/officeDocument/2006/relationships/slideLayout" Target="../slideLayouts/slideLayout102.xml"/><Relationship Id="rId14" Type="http://schemas.openxmlformats.org/officeDocument/2006/relationships/slideLayout" Target="../slideLayouts/slideLayout107.xml"/><Relationship Id="rId22" Type="http://schemas.openxmlformats.org/officeDocument/2006/relationships/slideLayout" Target="../slideLayouts/slideLayout115.xml"/><Relationship Id="rId27" Type="http://schemas.openxmlformats.org/officeDocument/2006/relationships/slideLayout" Target="../slideLayouts/slideLayout120.xml"/><Relationship Id="rId30" Type="http://schemas.openxmlformats.org/officeDocument/2006/relationships/slideLayout" Target="../slideLayouts/slideLayout123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9.xml"/><Relationship Id="rId18" Type="http://schemas.openxmlformats.org/officeDocument/2006/relationships/slideLayout" Target="../slideLayouts/slideLayout144.xml"/><Relationship Id="rId26" Type="http://schemas.openxmlformats.org/officeDocument/2006/relationships/slideLayout" Target="../slideLayouts/slideLayout152.xml"/><Relationship Id="rId39" Type="http://schemas.openxmlformats.org/officeDocument/2006/relationships/slideLayout" Target="../slideLayouts/slideLayout165.xml"/><Relationship Id="rId21" Type="http://schemas.openxmlformats.org/officeDocument/2006/relationships/slideLayout" Target="../slideLayouts/slideLayout147.xml"/><Relationship Id="rId34" Type="http://schemas.openxmlformats.org/officeDocument/2006/relationships/slideLayout" Target="../slideLayouts/slideLayout160.xml"/><Relationship Id="rId42" Type="http://schemas.openxmlformats.org/officeDocument/2006/relationships/slideLayout" Target="../slideLayouts/slideLayout168.xml"/><Relationship Id="rId47" Type="http://schemas.openxmlformats.org/officeDocument/2006/relationships/slideLayout" Target="../slideLayouts/slideLayout173.xml"/><Relationship Id="rId50" Type="http://schemas.openxmlformats.org/officeDocument/2006/relationships/slideLayout" Target="../slideLayouts/slideLayout176.xml"/><Relationship Id="rId55" Type="http://schemas.openxmlformats.org/officeDocument/2006/relationships/slideLayout" Target="../slideLayouts/slideLayout181.xml"/><Relationship Id="rId63" Type="http://schemas.openxmlformats.org/officeDocument/2006/relationships/slideLayout" Target="../slideLayouts/slideLayout189.xml"/><Relationship Id="rId68" Type="http://schemas.openxmlformats.org/officeDocument/2006/relationships/slideLayout" Target="../slideLayouts/slideLayout194.xml"/><Relationship Id="rId76" Type="http://schemas.openxmlformats.org/officeDocument/2006/relationships/slideLayout" Target="../slideLayouts/slideLayout202.xml"/><Relationship Id="rId84" Type="http://schemas.openxmlformats.org/officeDocument/2006/relationships/slideLayout" Target="../slideLayouts/slideLayout210.xml"/><Relationship Id="rId89" Type="http://schemas.openxmlformats.org/officeDocument/2006/relationships/slideLayout" Target="../slideLayouts/slideLayout215.xml"/><Relationship Id="rId7" Type="http://schemas.openxmlformats.org/officeDocument/2006/relationships/slideLayout" Target="../slideLayouts/slideLayout133.xml"/><Relationship Id="rId71" Type="http://schemas.openxmlformats.org/officeDocument/2006/relationships/slideLayout" Target="../slideLayouts/slideLayout197.xml"/><Relationship Id="rId92" Type="http://schemas.openxmlformats.org/officeDocument/2006/relationships/slideLayout" Target="../slideLayouts/slideLayout218.xml"/><Relationship Id="rId2" Type="http://schemas.openxmlformats.org/officeDocument/2006/relationships/slideLayout" Target="../slideLayouts/slideLayout128.xml"/><Relationship Id="rId16" Type="http://schemas.openxmlformats.org/officeDocument/2006/relationships/slideLayout" Target="../slideLayouts/slideLayout142.xml"/><Relationship Id="rId29" Type="http://schemas.openxmlformats.org/officeDocument/2006/relationships/slideLayout" Target="../slideLayouts/slideLayout155.xml"/><Relationship Id="rId11" Type="http://schemas.openxmlformats.org/officeDocument/2006/relationships/slideLayout" Target="../slideLayouts/slideLayout137.xml"/><Relationship Id="rId24" Type="http://schemas.openxmlformats.org/officeDocument/2006/relationships/slideLayout" Target="../slideLayouts/slideLayout150.xml"/><Relationship Id="rId32" Type="http://schemas.openxmlformats.org/officeDocument/2006/relationships/slideLayout" Target="../slideLayouts/slideLayout158.xml"/><Relationship Id="rId37" Type="http://schemas.openxmlformats.org/officeDocument/2006/relationships/slideLayout" Target="../slideLayouts/slideLayout163.xml"/><Relationship Id="rId40" Type="http://schemas.openxmlformats.org/officeDocument/2006/relationships/slideLayout" Target="../slideLayouts/slideLayout166.xml"/><Relationship Id="rId45" Type="http://schemas.openxmlformats.org/officeDocument/2006/relationships/slideLayout" Target="../slideLayouts/slideLayout171.xml"/><Relationship Id="rId53" Type="http://schemas.openxmlformats.org/officeDocument/2006/relationships/slideLayout" Target="../slideLayouts/slideLayout179.xml"/><Relationship Id="rId58" Type="http://schemas.openxmlformats.org/officeDocument/2006/relationships/slideLayout" Target="../slideLayouts/slideLayout184.xml"/><Relationship Id="rId66" Type="http://schemas.openxmlformats.org/officeDocument/2006/relationships/slideLayout" Target="../slideLayouts/slideLayout192.xml"/><Relationship Id="rId74" Type="http://schemas.openxmlformats.org/officeDocument/2006/relationships/slideLayout" Target="../slideLayouts/slideLayout200.xml"/><Relationship Id="rId79" Type="http://schemas.openxmlformats.org/officeDocument/2006/relationships/slideLayout" Target="../slideLayouts/slideLayout205.xml"/><Relationship Id="rId87" Type="http://schemas.openxmlformats.org/officeDocument/2006/relationships/slideLayout" Target="../slideLayouts/slideLayout213.xml"/><Relationship Id="rId5" Type="http://schemas.openxmlformats.org/officeDocument/2006/relationships/slideLayout" Target="../slideLayouts/slideLayout131.xml"/><Relationship Id="rId61" Type="http://schemas.openxmlformats.org/officeDocument/2006/relationships/slideLayout" Target="../slideLayouts/slideLayout187.xml"/><Relationship Id="rId82" Type="http://schemas.openxmlformats.org/officeDocument/2006/relationships/slideLayout" Target="../slideLayouts/slideLayout208.xml"/><Relationship Id="rId90" Type="http://schemas.openxmlformats.org/officeDocument/2006/relationships/slideLayout" Target="../slideLayouts/slideLayout216.xml"/><Relationship Id="rId95" Type="http://schemas.openxmlformats.org/officeDocument/2006/relationships/slideLayout" Target="../slideLayouts/slideLayout221.xml"/><Relationship Id="rId19" Type="http://schemas.openxmlformats.org/officeDocument/2006/relationships/slideLayout" Target="../slideLayouts/slideLayout145.xml"/><Relationship Id="rId14" Type="http://schemas.openxmlformats.org/officeDocument/2006/relationships/slideLayout" Target="../slideLayouts/slideLayout140.xml"/><Relationship Id="rId22" Type="http://schemas.openxmlformats.org/officeDocument/2006/relationships/slideLayout" Target="../slideLayouts/slideLayout148.xml"/><Relationship Id="rId27" Type="http://schemas.openxmlformats.org/officeDocument/2006/relationships/slideLayout" Target="../slideLayouts/slideLayout153.xml"/><Relationship Id="rId30" Type="http://schemas.openxmlformats.org/officeDocument/2006/relationships/slideLayout" Target="../slideLayouts/slideLayout156.xml"/><Relationship Id="rId35" Type="http://schemas.openxmlformats.org/officeDocument/2006/relationships/slideLayout" Target="../slideLayouts/slideLayout161.xml"/><Relationship Id="rId43" Type="http://schemas.openxmlformats.org/officeDocument/2006/relationships/slideLayout" Target="../slideLayouts/slideLayout169.xml"/><Relationship Id="rId48" Type="http://schemas.openxmlformats.org/officeDocument/2006/relationships/slideLayout" Target="../slideLayouts/slideLayout174.xml"/><Relationship Id="rId56" Type="http://schemas.openxmlformats.org/officeDocument/2006/relationships/slideLayout" Target="../slideLayouts/slideLayout182.xml"/><Relationship Id="rId64" Type="http://schemas.openxmlformats.org/officeDocument/2006/relationships/slideLayout" Target="../slideLayouts/slideLayout190.xml"/><Relationship Id="rId69" Type="http://schemas.openxmlformats.org/officeDocument/2006/relationships/slideLayout" Target="../slideLayouts/slideLayout195.xml"/><Relationship Id="rId77" Type="http://schemas.openxmlformats.org/officeDocument/2006/relationships/slideLayout" Target="../slideLayouts/slideLayout203.xml"/><Relationship Id="rId8" Type="http://schemas.openxmlformats.org/officeDocument/2006/relationships/slideLayout" Target="../slideLayouts/slideLayout134.xml"/><Relationship Id="rId51" Type="http://schemas.openxmlformats.org/officeDocument/2006/relationships/slideLayout" Target="../slideLayouts/slideLayout177.xml"/><Relationship Id="rId72" Type="http://schemas.openxmlformats.org/officeDocument/2006/relationships/slideLayout" Target="../slideLayouts/slideLayout198.xml"/><Relationship Id="rId80" Type="http://schemas.openxmlformats.org/officeDocument/2006/relationships/slideLayout" Target="../slideLayouts/slideLayout206.xml"/><Relationship Id="rId85" Type="http://schemas.openxmlformats.org/officeDocument/2006/relationships/slideLayout" Target="../slideLayouts/slideLayout211.xml"/><Relationship Id="rId93" Type="http://schemas.openxmlformats.org/officeDocument/2006/relationships/slideLayout" Target="../slideLayouts/slideLayout219.xml"/><Relationship Id="rId3" Type="http://schemas.openxmlformats.org/officeDocument/2006/relationships/slideLayout" Target="../slideLayouts/slideLayout129.xml"/><Relationship Id="rId12" Type="http://schemas.openxmlformats.org/officeDocument/2006/relationships/slideLayout" Target="../slideLayouts/slideLayout138.xml"/><Relationship Id="rId17" Type="http://schemas.openxmlformats.org/officeDocument/2006/relationships/slideLayout" Target="../slideLayouts/slideLayout143.xml"/><Relationship Id="rId25" Type="http://schemas.openxmlformats.org/officeDocument/2006/relationships/slideLayout" Target="../slideLayouts/slideLayout151.xml"/><Relationship Id="rId33" Type="http://schemas.openxmlformats.org/officeDocument/2006/relationships/slideLayout" Target="../slideLayouts/slideLayout159.xml"/><Relationship Id="rId38" Type="http://schemas.openxmlformats.org/officeDocument/2006/relationships/slideLayout" Target="../slideLayouts/slideLayout164.xml"/><Relationship Id="rId46" Type="http://schemas.openxmlformats.org/officeDocument/2006/relationships/slideLayout" Target="../slideLayouts/slideLayout172.xml"/><Relationship Id="rId59" Type="http://schemas.openxmlformats.org/officeDocument/2006/relationships/slideLayout" Target="../slideLayouts/slideLayout185.xml"/><Relationship Id="rId67" Type="http://schemas.openxmlformats.org/officeDocument/2006/relationships/slideLayout" Target="../slideLayouts/slideLayout193.xml"/><Relationship Id="rId20" Type="http://schemas.openxmlformats.org/officeDocument/2006/relationships/slideLayout" Target="../slideLayouts/slideLayout146.xml"/><Relationship Id="rId41" Type="http://schemas.openxmlformats.org/officeDocument/2006/relationships/slideLayout" Target="../slideLayouts/slideLayout167.xml"/><Relationship Id="rId54" Type="http://schemas.openxmlformats.org/officeDocument/2006/relationships/slideLayout" Target="../slideLayouts/slideLayout180.xml"/><Relationship Id="rId62" Type="http://schemas.openxmlformats.org/officeDocument/2006/relationships/slideLayout" Target="../slideLayouts/slideLayout188.xml"/><Relationship Id="rId70" Type="http://schemas.openxmlformats.org/officeDocument/2006/relationships/slideLayout" Target="../slideLayouts/slideLayout196.xml"/><Relationship Id="rId75" Type="http://schemas.openxmlformats.org/officeDocument/2006/relationships/slideLayout" Target="../slideLayouts/slideLayout201.xml"/><Relationship Id="rId83" Type="http://schemas.openxmlformats.org/officeDocument/2006/relationships/slideLayout" Target="../slideLayouts/slideLayout209.xml"/><Relationship Id="rId88" Type="http://schemas.openxmlformats.org/officeDocument/2006/relationships/slideLayout" Target="../slideLayouts/slideLayout214.xml"/><Relationship Id="rId91" Type="http://schemas.openxmlformats.org/officeDocument/2006/relationships/slideLayout" Target="../slideLayouts/slideLayout217.xml"/><Relationship Id="rId96" Type="http://schemas.openxmlformats.org/officeDocument/2006/relationships/theme" Target="../theme/theme3.xml"/><Relationship Id="rId1" Type="http://schemas.openxmlformats.org/officeDocument/2006/relationships/slideLayout" Target="../slideLayouts/slideLayout127.xml"/><Relationship Id="rId6" Type="http://schemas.openxmlformats.org/officeDocument/2006/relationships/slideLayout" Target="../slideLayouts/slideLayout132.xml"/><Relationship Id="rId15" Type="http://schemas.openxmlformats.org/officeDocument/2006/relationships/slideLayout" Target="../slideLayouts/slideLayout141.xml"/><Relationship Id="rId23" Type="http://schemas.openxmlformats.org/officeDocument/2006/relationships/slideLayout" Target="../slideLayouts/slideLayout149.xml"/><Relationship Id="rId28" Type="http://schemas.openxmlformats.org/officeDocument/2006/relationships/slideLayout" Target="../slideLayouts/slideLayout154.xml"/><Relationship Id="rId36" Type="http://schemas.openxmlformats.org/officeDocument/2006/relationships/slideLayout" Target="../slideLayouts/slideLayout162.xml"/><Relationship Id="rId49" Type="http://schemas.openxmlformats.org/officeDocument/2006/relationships/slideLayout" Target="../slideLayouts/slideLayout175.xml"/><Relationship Id="rId57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36.xml"/><Relationship Id="rId31" Type="http://schemas.openxmlformats.org/officeDocument/2006/relationships/slideLayout" Target="../slideLayouts/slideLayout157.xml"/><Relationship Id="rId44" Type="http://schemas.openxmlformats.org/officeDocument/2006/relationships/slideLayout" Target="../slideLayouts/slideLayout170.xml"/><Relationship Id="rId52" Type="http://schemas.openxmlformats.org/officeDocument/2006/relationships/slideLayout" Target="../slideLayouts/slideLayout178.xml"/><Relationship Id="rId60" Type="http://schemas.openxmlformats.org/officeDocument/2006/relationships/slideLayout" Target="../slideLayouts/slideLayout186.xml"/><Relationship Id="rId65" Type="http://schemas.openxmlformats.org/officeDocument/2006/relationships/slideLayout" Target="../slideLayouts/slideLayout191.xml"/><Relationship Id="rId73" Type="http://schemas.openxmlformats.org/officeDocument/2006/relationships/slideLayout" Target="../slideLayouts/slideLayout199.xml"/><Relationship Id="rId78" Type="http://schemas.openxmlformats.org/officeDocument/2006/relationships/slideLayout" Target="../slideLayouts/slideLayout204.xml"/><Relationship Id="rId81" Type="http://schemas.openxmlformats.org/officeDocument/2006/relationships/slideLayout" Target="../slideLayouts/slideLayout207.xml"/><Relationship Id="rId86" Type="http://schemas.openxmlformats.org/officeDocument/2006/relationships/slideLayout" Target="../slideLayouts/slideLayout212.xml"/><Relationship Id="rId94" Type="http://schemas.openxmlformats.org/officeDocument/2006/relationships/slideLayout" Target="../slideLayouts/slideLayout220.xml"/><Relationship Id="rId4" Type="http://schemas.openxmlformats.org/officeDocument/2006/relationships/slideLayout" Target="../slideLayouts/slideLayout130.xml"/><Relationship Id="rId9" Type="http://schemas.openxmlformats.org/officeDocument/2006/relationships/slideLayout" Target="../slideLayouts/slideLayout135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9.xml"/><Relationship Id="rId13" Type="http://schemas.openxmlformats.org/officeDocument/2006/relationships/slideLayout" Target="../slideLayouts/slideLayout234.xml"/><Relationship Id="rId18" Type="http://schemas.openxmlformats.org/officeDocument/2006/relationships/slideLayout" Target="../slideLayouts/slideLayout239.xml"/><Relationship Id="rId26" Type="http://schemas.openxmlformats.org/officeDocument/2006/relationships/slideLayout" Target="../slideLayouts/slideLayout247.xml"/><Relationship Id="rId3" Type="http://schemas.openxmlformats.org/officeDocument/2006/relationships/slideLayout" Target="../slideLayouts/slideLayout224.xml"/><Relationship Id="rId21" Type="http://schemas.openxmlformats.org/officeDocument/2006/relationships/slideLayout" Target="../slideLayouts/slideLayout242.xml"/><Relationship Id="rId7" Type="http://schemas.openxmlformats.org/officeDocument/2006/relationships/slideLayout" Target="../slideLayouts/slideLayout228.xml"/><Relationship Id="rId12" Type="http://schemas.openxmlformats.org/officeDocument/2006/relationships/slideLayout" Target="../slideLayouts/slideLayout233.xml"/><Relationship Id="rId17" Type="http://schemas.openxmlformats.org/officeDocument/2006/relationships/slideLayout" Target="../slideLayouts/slideLayout238.xml"/><Relationship Id="rId25" Type="http://schemas.openxmlformats.org/officeDocument/2006/relationships/slideLayout" Target="../slideLayouts/slideLayout246.xml"/><Relationship Id="rId2" Type="http://schemas.openxmlformats.org/officeDocument/2006/relationships/slideLayout" Target="../slideLayouts/slideLayout223.xml"/><Relationship Id="rId16" Type="http://schemas.openxmlformats.org/officeDocument/2006/relationships/slideLayout" Target="../slideLayouts/slideLayout237.xml"/><Relationship Id="rId20" Type="http://schemas.openxmlformats.org/officeDocument/2006/relationships/slideLayout" Target="../slideLayouts/slideLayout241.xml"/><Relationship Id="rId29" Type="http://schemas.openxmlformats.org/officeDocument/2006/relationships/slideLayout" Target="../slideLayouts/slideLayout250.xml"/><Relationship Id="rId1" Type="http://schemas.openxmlformats.org/officeDocument/2006/relationships/slideLayout" Target="../slideLayouts/slideLayout222.xml"/><Relationship Id="rId6" Type="http://schemas.openxmlformats.org/officeDocument/2006/relationships/slideLayout" Target="../slideLayouts/slideLayout227.xml"/><Relationship Id="rId11" Type="http://schemas.openxmlformats.org/officeDocument/2006/relationships/slideLayout" Target="../slideLayouts/slideLayout232.xml"/><Relationship Id="rId24" Type="http://schemas.openxmlformats.org/officeDocument/2006/relationships/slideLayout" Target="../slideLayouts/slideLayout245.xml"/><Relationship Id="rId32" Type="http://schemas.openxmlformats.org/officeDocument/2006/relationships/theme" Target="../theme/theme4.xml"/><Relationship Id="rId5" Type="http://schemas.openxmlformats.org/officeDocument/2006/relationships/slideLayout" Target="../slideLayouts/slideLayout226.xml"/><Relationship Id="rId15" Type="http://schemas.openxmlformats.org/officeDocument/2006/relationships/slideLayout" Target="../slideLayouts/slideLayout236.xml"/><Relationship Id="rId23" Type="http://schemas.openxmlformats.org/officeDocument/2006/relationships/slideLayout" Target="../slideLayouts/slideLayout244.xml"/><Relationship Id="rId28" Type="http://schemas.openxmlformats.org/officeDocument/2006/relationships/slideLayout" Target="../slideLayouts/slideLayout249.xml"/><Relationship Id="rId10" Type="http://schemas.openxmlformats.org/officeDocument/2006/relationships/slideLayout" Target="../slideLayouts/slideLayout231.xml"/><Relationship Id="rId19" Type="http://schemas.openxmlformats.org/officeDocument/2006/relationships/slideLayout" Target="../slideLayouts/slideLayout240.xml"/><Relationship Id="rId31" Type="http://schemas.openxmlformats.org/officeDocument/2006/relationships/slideLayout" Target="../slideLayouts/slideLayout252.xml"/><Relationship Id="rId4" Type="http://schemas.openxmlformats.org/officeDocument/2006/relationships/slideLayout" Target="../slideLayouts/slideLayout225.xml"/><Relationship Id="rId9" Type="http://schemas.openxmlformats.org/officeDocument/2006/relationships/slideLayout" Target="../slideLayouts/slideLayout230.xml"/><Relationship Id="rId14" Type="http://schemas.openxmlformats.org/officeDocument/2006/relationships/slideLayout" Target="../slideLayouts/slideLayout235.xml"/><Relationship Id="rId22" Type="http://schemas.openxmlformats.org/officeDocument/2006/relationships/slideLayout" Target="../slideLayouts/slideLayout243.xml"/><Relationship Id="rId27" Type="http://schemas.openxmlformats.org/officeDocument/2006/relationships/slideLayout" Target="../slideLayouts/slideLayout248.xml"/><Relationship Id="rId30" Type="http://schemas.openxmlformats.org/officeDocument/2006/relationships/slideLayout" Target="../slideLayouts/slideLayout251.xml"/></Relationships>
</file>

<file path=ppt/slideMasters/_rels/slideMaster5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65.xml"/><Relationship Id="rId18" Type="http://schemas.openxmlformats.org/officeDocument/2006/relationships/slideLayout" Target="../slideLayouts/slideLayout270.xml"/><Relationship Id="rId26" Type="http://schemas.openxmlformats.org/officeDocument/2006/relationships/slideLayout" Target="../slideLayouts/slideLayout278.xml"/><Relationship Id="rId39" Type="http://schemas.openxmlformats.org/officeDocument/2006/relationships/slideLayout" Target="../slideLayouts/slideLayout291.xml"/><Relationship Id="rId21" Type="http://schemas.openxmlformats.org/officeDocument/2006/relationships/slideLayout" Target="../slideLayouts/slideLayout273.xml"/><Relationship Id="rId34" Type="http://schemas.openxmlformats.org/officeDocument/2006/relationships/slideLayout" Target="../slideLayouts/slideLayout286.xml"/><Relationship Id="rId42" Type="http://schemas.openxmlformats.org/officeDocument/2006/relationships/slideLayout" Target="../slideLayouts/slideLayout294.xml"/><Relationship Id="rId47" Type="http://schemas.openxmlformats.org/officeDocument/2006/relationships/slideLayout" Target="../slideLayouts/slideLayout299.xml"/><Relationship Id="rId50" Type="http://schemas.openxmlformats.org/officeDocument/2006/relationships/slideLayout" Target="../slideLayouts/slideLayout302.xml"/><Relationship Id="rId55" Type="http://schemas.openxmlformats.org/officeDocument/2006/relationships/slideLayout" Target="../slideLayouts/slideLayout307.xml"/><Relationship Id="rId63" Type="http://schemas.openxmlformats.org/officeDocument/2006/relationships/slideLayout" Target="../slideLayouts/slideLayout315.xml"/><Relationship Id="rId68" Type="http://schemas.openxmlformats.org/officeDocument/2006/relationships/slideLayout" Target="../slideLayouts/slideLayout320.xml"/><Relationship Id="rId76" Type="http://schemas.openxmlformats.org/officeDocument/2006/relationships/theme" Target="../theme/theme5.xml"/><Relationship Id="rId7" Type="http://schemas.openxmlformats.org/officeDocument/2006/relationships/slideLayout" Target="../slideLayouts/slideLayout259.xml"/><Relationship Id="rId71" Type="http://schemas.openxmlformats.org/officeDocument/2006/relationships/slideLayout" Target="../slideLayouts/slideLayout323.xml"/><Relationship Id="rId2" Type="http://schemas.openxmlformats.org/officeDocument/2006/relationships/slideLayout" Target="../slideLayouts/slideLayout254.xml"/><Relationship Id="rId16" Type="http://schemas.openxmlformats.org/officeDocument/2006/relationships/slideLayout" Target="../slideLayouts/slideLayout268.xml"/><Relationship Id="rId29" Type="http://schemas.openxmlformats.org/officeDocument/2006/relationships/slideLayout" Target="../slideLayouts/slideLayout281.xml"/><Relationship Id="rId11" Type="http://schemas.openxmlformats.org/officeDocument/2006/relationships/slideLayout" Target="../slideLayouts/slideLayout263.xml"/><Relationship Id="rId24" Type="http://schemas.openxmlformats.org/officeDocument/2006/relationships/slideLayout" Target="../slideLayouts/slideLayout276.xml"/><Relationship Id="rId32" Type="http://schemas.openxmlformats.org/officeDocument/2006/relationships/slideLayout" Target="../slideLayouts/slideLayout284.xml"/><Relationship Id="rId37" Type="http://schemas.openxmlformats.org/officeDocument/2006/relationships/slideLayout" Target="../slideLayouts/slideLayout289.xml"/><Relationship Id="rId40" Type="http://schemas.openxmlformats.org/officeDocument/2006/relationships/slideLayout" Target="../slideLayouts/slideLayout292.xml"/><Relationship Id="rId45" Type="http://schemas.openxmlformats.org/officeDocument/2006/relationships/slideLayout" Target="../slideLayouts/slideLayout297.xml"/><Relationship Id="rId53" Type="http://schemas.openxmlformats.org/officeDocument/2006/relationships/slideLayout" Target="../slideLayouts/slideLayout305.xml"/><Relationship Id="rId58" Type="http://schemas.openxmlformats.org/officeDocument/2006/relationships/slideLayout" Target="../slideLayouts/slideLayout310.xml"/><Relationship Id="rId66" Type="http://schemas.openxmlformats.org/officeDocument/2006/relationships/slideLayout" Target="../slideLayouts/slideLayout318.xml"/><Relationship Id="rId74" Type="http://schemas.openxmlformats.org/officeDocument/2006/relationships/slideLayout" Target="../slideLayouts/slideLayout326.xml"/><Relationship Id="rId5" Type="http://schemas.openxmlformats.org/officeDocument/2006/relationships/slideLayout" Target="../slideLayouts/slideLayout257.xml"/><Relationship Id="rId15" Type="http://schemas.openxmlformats.org/officeDocument/2006/relationships/slideLayout" Target="../slideLayouts/slideLayout267.xml"/><Relationship Id="rId23" Type="http://schemas.openxmlformats.org/officeDocument/2006/relationships/slideLayout" Target="../slideLayouts/slideLayout275.xml"/><Relationship Id="rId28" Type="http://schemas.openxmlformats.org/officeDocument/2006/relationships/slideLayout" Target="../slideLayouts/slideLayout280.xml"/><Relationship Id="rId36" Type="http://schemas.openxmlformats.org/officeDocument/2006/relationships/slideLayout" Target="../slideLayouts/slideLayout288.xml"/><Relationship Id="rId49" Type="http://schemas.openxmlformats.org/officeDocument/2006/relationships/slideLayout" Target="../slideLayouts/slideLayout301.xml"/><Relationship Id="rId57" Type="http://schemas.openxmlformats.org/officeDocument/2006/relationships/slideLayout" Target="../slideLayouts/slideLayout309.xml"/><Relationship Id="rId61" Type="http://schemas.openxmlformats.org/officeDocument/2006/relationships/slideLayout" Target="../slideLayouts/slideLayout313.xml"/><Relationship Id="rId10" Type="http://schemas.openxmlformats.org/officeDocument/2006/relationships/slideLayout" Target="../slideLayouts/slideLayout262.xml"/><Relationship Id="rId19" Type="http://schemas.openxmlformats.org/officeDocument/2006/relationships/slideLayout" Target="../slideLayouts/slideLayout271.xml"/><Relationship Id="rId31" Type="http://schemas.openxmlformats.org/officeDocument/2006/relationships/slideLayout" Target="../slideLayouts/slideLayout283.xml"/><Relationship Id="rId44" Type="http://schemas.openxmlformats.org/officeDocument/2006/relationships/slideLayout" Target="../slideLayouts/slideLayout296.xml"/><Relationship Id="rId52" Type="http://schemas.openxmlformats.org/officeDocument/2006/relationships/slideLayout" Target="../slideLayouts/slideLayout304.xml"/><Relationship Id="rId60" Type="http://schemas.openxmlformats.org/officeDocument/2006/relationships/slideLayout" Target="../slideLayouts/slideLayout312.xml"/><Relationship Id="rId65" Type="http://schemas.openxmlformats.org/officeDocument/2006/relationships/slideLayout" Target="../slideLayouts/slideLayout317.xml"/><Relationship Id="rId73" Type="http://schemas.openxmlformats.org/officeDocument/2006/relationships/slideLayout" Target="../slideLayouts/slideLayout325.xml"/><Relationship Id="rId4" Type="http://schemas.openxmlformats.org/officeDocument/2006/relationships/slideLayout" Target="../slideLayouts/slideLayout256.xml"/><Relationship Id="rId9" Type="http://schemas.openxmlformats.org/officeDocument/2006/relationships/slideLayout" Target="../slideLayouts/slideLayout261.xml"/><Relationship Id="rId14" Type="http://schemas.openxmlformats.org/officeDocument/2006/relationships/slideLayout" Target="../slideLayouts/slideLayout266.xml"/><Relationship Id="rId22" Type="http://schemas.openxmlformats.org/officeDocument/2006/relationships/slideLayout" Target="../slideLayouts/slideLayout274.xml"/><Relationship Id="rId27" Type="http://schemas.openxmlformats.org/officeDocument/2006/relationships/slideLayout" Target="../slideLayouts/slideLayout279.xml"/><Relationship Id="rId30" Type="http://schemas.openxmlformats.org/officeDocument/2006/relationships/slideLayout" Target="../slideLayouts/slideLayout282.xml"/><Relationship Id="rId35" Type="http://schemas.openxmlformats.org/officeDocument/2006/relationships/slideLayout" Target="../slideLayouts/slideLayout287.xml"/><Relationship Id="rId43" Type="http://schemas.openxmlformats.org/officeDocument/2006/relationships/slideLayout" Target="../slideLayouts/slideLayout295.xml"/><Relationship Id="rId48" Type="http://schemas.openxmlformats.org/officeDocument/2006/relationships/slideLayout" Target="../slideLayouts/slideLayout300.xml"/><Relationship Id="rId56" Type="http://schemas.openxmlformats.org/officeDocument/2006/relationships/slideLayout" Target="../slideLayouts/slideLayout308.xml"/><Relationship Id="rId64" Type="http://schemas.openxmlformats.org/officeDocument/2006/relationships/slideLayout" Target="../slideLayouts/slideLayout316.xml"/><Relationship Id="rId69" Type="http://schemas.openxmlformats.org/officeDocument/2006/relationships/slideLayout" Target="../slideLayouts/slideLayout321.xml"/><Relationship Id="rId8" Type="http://schemas.openxmlformats.org/officeDocument/2006/relationships/slideLayout" Target="../slideLayouts/slideLayout260.xml"/><Relationship Id="rId51" Type="http://schemas.openxmlformats.org/officeDocument/2006/relationships/slideLayout" Target="../slideLayouts/slideLayout303.xml"/><Relationship Id="rId72" Type="http://schemas.openxmlformats.org/officeDocument/2006/relationships/slideLayout" Target="../slideLayouts/slideLayout324.xml"/><Relationship Id="rId3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64.xml"/><Relationship Id="rId17" Type="http://schemas.openxmlformats.org/officeDocument/2006/relationships/slideLayout" Target="../slideLayouts/slideLayout269.xml"/><Relationship Id="rId25" Type="http://schemas.openxmlformats.org/officeDocument/2006/relationships/slideLayout" Target="../slideLayouts/slideLayout277.xml"/><Relationship Id="rId33" Type="http://schemas.openxmlformats.org/officeDocument/2006/relationships/slideLayout" Target="../slideLayouts/slideLayout285.xml"/><Relationship Id="rId38" Type="http://schemas.openxmlformats.org/officeDocument/2006/relationships/slideLayout" Target="../slideLayouts/slideLayout290.xml"/><Relationship Id="rId46" Type="http://schemas.openxmlformats.org/officeDocument/2006/relationships/slideLayout" Target="../slideLayouts/slideLayout298.xml"/><Relationship Id="rId59" Type="http://schemas.openxmlformats.org/officeDocument/2006/relationships/slideLayout" Target="../slideLayouts/slideLayout311.xml"/><Relationship Id="rId67" Type="http://schemas.openxmlformats.org/officeDocument/2006/relationships/slideLayout" Target="../slideLayouts/slideLayout319.xml"/><Relationship Id="rId20" Type="http://schemas.openxmlformats.org/officeDocument/2006/relationships/slideLayout" Target="../slideLayouts/slideLayout272.xml"/><Relationship Id="rId41" Type="http://schemas.openxmlformats.org/officeDocument/2006/relationships/slideLayout" Target="../slideLayouts/slideLayout293.xml"/><Relationship Id="rId54" Type="http://schemas.openxmlformats.org/officeDocument/2006/relationships/slideLayout" Target="../slideLayouts/slideLayout306.xml"/><Relationship Id="rId62" Type="http://schemas.openxmlformats.org/officeDocument/2006/relationships/slideLayout" Target="../slideLayouts/slideLayout314.xml"/><Relationship Id="rId70" Type="http://schemas.openxmlformats.org/officeDocument/2006/relationships/slideLayout" Target="../slideLayouts/slideLayout322.xml"/><Relationship Id="rId75" Type="http://schemas.openxmlformats.org/officeDocument/2006/relationships/slideLayout" Target="../slideLayouts/slideLayout327.xml"/><Relationship Id="rId1" Type="http://schemas.openxmlformats.org/officeDocument/2006/relationships/slideLayout" Target="../slideLayouts/slideLayout253.xml"/><Relationship Id="rId6" Type="http://schemas.openxmlformats.org/officeDocument/2006/relationships/slideLayout" Target="../slideLayouts/slideLayout258.xml"/></Relationships>
</file>

<file path=ppt/slideMasters/_rels/slideMaster6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340.xml"/><Relationship Id="rId18" Type="http://schemas.openxmlformats.org/officeDocument/2006/relationships/slideLayout" Target="../slideLayouts/slideLayout345.xml"/><Relationship Id="rId26" Type="http://schemas.openxmlformats.org/officeDocument/2006/relationships/slideLayout" Target="../slideLayouts/slideLayout353.xml"/><Relationship Id="rId39" Type="http://schemas.openxmlformats.org/officeDocument/2006/relationships/slideLayout" Target="../slideLayouts/slideLayout366.xml"/><Relationship Id="rId21" Type="http://schemas.openxmlformats.org/officeDocument/2006/relationships/slideLayout" Target="../slideLayouts/slideLayout348.xml"/><Relationship Id="rId34" Type="http://schemas.openxmlformats.org/officeDocument/2006/relationships/slideLayout" Target="../slideLayouts/slideLayout361.xml"/><Relationship Id="rId42" Type="http://schemas.openxmlformats.org/officeDocument/2006/relationships/slideLayout" Target="../slideLayouts/slideLayout369.xml"/><Relationship Id="rId47" Type="http://schemas.openxmlformats.org/officeDocument/2006/relationships/slideLayout" Target="../slideLayouts/slideLayout374.xml"/><Relationship Id="rId50" Type="http://schemas.openxmlformats.org/officeDocument/2006/relationships/slideLayout" Target="../slideLayouts/slideLayout377.xml"/><Relationship Id="rId55" Type="http://schemas.openxmlformats.org/officeDocument/2006/relationships/slideLayout" Target="../slideLayouts/slideLayout382.xml"/><Relationship Id="rId63" Type="http://schemas.openxmlformats.org/officeDocument/2006/relationships/slideLayout" Target="../slideLayouts/slideLayout390.xml"/><Relationship Id="rId68" Type="http://schemas.openxmlformats.org/officeDocument/2006/relationships/slideLayout" Target="../slideLayouts/slideLayout395.xml"/><Relationship Id="rId7" Type="http://schemas.openxmlformats.org/officeDocument/2006/relationships/slideLayout" Target="../slideLayouts/slideLayout334.xml"/><Relationship Id="rId71" Type="http://schemas.openxmlformats.org/officeDocument/2006/relationships/theme" Target="../theme/theme6.xml"/><Relationship Id="rId2" Type="http://schemas.openxmlformats.org/officeDocument/2006/relationships/slideLayout" Target="../slideLayouts/slideLayout329.xml"/><Relationship Id="rId16" Type="http://schemas.openxmlformats.org/officeDocument/2006/relationships/slideLayout" Target="../slideLayouts/slideLayout343.xml"/><Relationship Id="rId29" Type="http://schemas.openxmlformats.org/officeDocument/2006/relationships/slideLayout" Target="../slideLayouts/slideLayout356.xml"/><Relationship Id="rId1" Type="http://schemas.openxmlformats.org/officeDocument/2006/relationships/slideLayout" Target="../slideLayouts/slideLayout328.xml"/><Relationship Id="rId6" Type="http://schemas.openxmlformats.org/officeDocument/2006/relationships/slideLayout" Target="../slideLayouts/slideLayout333.xml"/><Relationship Id="rId11" Type="http://schemas.openxmlformats.org/officeDocument/2006/relationships/slideLayout" Target="../slideLayouts/slideLayout338.xml"/><Relationship Id="rId24" Type="http://schemas.openxmlformats.org/officeDocument/2006/relationships/slideLayout" Target="../slideLayouts/slideLayout351.xml"/><Relationship Id="rId32" Type="http://schemas.openxmlformats.org/officeDocument/2006/relationships/slideLayout" Target="../slideLayouts/slideLayout359.xml"/><Relationship Id="rId37" Type="http://schemas.openxmlformats.org/officeDocument/2006/relationships/slideLayout" Target="../slideLayouts/slideLayout364.xml"/><Relationship Id="rId40" Type="http://schemas.openxmlformats.org/officeDocument/2006/relationships/slideLayout" Target="../slideLayouts/slideLayout367.xml"/><Relationship Id="rId45" Type="http://schemas.openxmlformats.org/officeDocument/2006/relationships/slideLayout" Target="../slideLayouts/slideLayout372.xml"/><Relationship Id="rId53" Type="http://schemas.openxmlformats.org/officeDocument/2006/relationships/slideLayout" Target="../slideLayouts/slideLayout380.xml"/><Relationship Id="rId58" Type="http://schemas.openxmlformats.org/officeDocument/2006/relationships/slideLayout" Target="../slideLayouts/slideLayout385.xml"/><Relationship Id="rId66" Type="http://schemas.openxmlformats.org/officeDocument/2006/relationships/slideLayout" Target="../slideLayouts/slideLayout393.xml"/><Relationship Id="rId5" Type="http://schemas.openxmlformats.org/officeDocument/2006/relationships/slideLayout" Target="../slideLayouts/slideLayout332.xml"/><Relationship Id="rId15" Type="http://schemas.openxmlformats.org/officeDocument/2006/relationships/slideLayout" Target="../slideLayouts/slideLayout342.xml"/><Relationship Id="rId23" Type="http://schemas.openxmlformats.org/officeDocument/2006/relationships/slideLayout" Target="../slideLayouts/slideLayout350.xml"/><Relationship Id="rId28" Type="http://schemas.openxmlformats.org/officeDocument/2006/relationships/slideLayout" Target="../slideLayouts/slideLayout355.xml"/><Relationship Id="rId36" Type="http://schemas.openxmlformats.org/officeDocument/2006/relationships/slideLayout" Target="../slideLayouts/slideLayout363.xml"/><Relationship Id="rId49" Type="http://schemas.openxmlformats.org/officeDocument/2006/relationships/slideLayout" Target="../slideLayouts/slideLayout376.xml"/><Relationship Id="rId57" Type="http://schemas.openxmlformats.org/officeDocument/2006/relationships/slideLayout" Target="../slideLayouts/slideLayout384.xml"/><Relationship Id="rId61" Type="http://schemas.openxmlformats.org/officeDocument/2006/relationships/slideLayout" Target="../slideLayouts/slideLayout388.xml"/><Relationship Id="rId10" Type="http://schemas.openxmlformats.org/officeDocument/2006/relationships/slideLayout" Target="../slideLayouts/slideLayout337.xml"/><Relationship Id="rId19" Type="http://schemas.openxmlformats.org/officeDocument/2006/relationships/slideLayout" Target="../slideLayouts/slideLayout346.xml"/><Relationship Id="rId31" Type="http://schemas.openxmlformats.org/officeDocument/2006/relationships/slideLayout" Target="../slideLayouts/slideLayout358.xml"/><Relationship Id="rId44" Type="http://schemas.openxmlformats.org/officeDocument/2006/relationships/slideLayout" Target="../slideLayouts/slideLayout371.xml"/><Relationship Id="rId52" Type="http://schemas.openxmlformats.org/officeDocument/2006/relationships/slideLayout" Target="../slideLayouts/slideLayout379.xml"/><Relationship Id="rId60" Type="http://schemas.openxmlformats.org/officeDocument/2006/relationships/slideLayout" Target="../slideLayouts/slideLayout387.xml"/><Relationship Id="rId65" Type="http://schemas.openxmlformats.org/officeDocument/2006/relationships/slideLayout" Target="../slideLayouts/slideLayout392.xml"/><Relationship Id="rId4" Type="http://schemas.openxmlformats.org/officeDocument/2006/relationships/slideLayout" Target="../slideLayouts/slideLayout331.xml"/><Relationship Id="rId9" Type="http://schemas.openxmlformats.org/officeDocument/2006/relationships/slideLayout" Target="../slideLayouts/slideLayout336.xml"/><Relationship Id="rId14" Type="http://schemas.openxmlformats.org/officeDocument/2006/relationships/slideLayout" Target="../slideLayouts/slideLayout341.xml"/><Relationship Id="rId22" Type="http://schemas.openxmlformats.org/officeDocument/2006/relationships/slideLayout" Target="../slideLayouts/slideLayout349.xml"/><Relationship Id="rId27" Type="http://schemas.openxmlformats.org/officeDocument/2006/relationships/slideLayout" Target="../slideLayouts/slideLayout354.xml"/><Relationship Id="rId30" Type="http://schemas.openxmlformats.org/officeDocument/2006/relationships/slideLayout" Target="../slideLayouts/slideLayout357.xml"/><Relationship Id="rId35" Type="http://schemas.openxmlformats.org/officeDocument/2006/relationships/slideLayout" Target="../slideLayouts/slideLayout362.xml"/><Relationship Id="rId43" Type="http://schemas.openxmlformats.org/officeDocument/2006/relationships/slideLayout" Target="../slideLayouts/slideLayout370.xml"/><Relationship Id="rId48" Type="http://schemas.openxmlformats.org/officeDocument/2006/relationships/slideLayout" Target="../slideLayouts/slideLayout375.xml"/><Relationship Id="rId56" Type="http://schemas.openxmlformats.org/officeDocument/2006/relationships/slideLayout" Target="../slideLayouts/slideLayout383.xml"/><Relationship Id="rId64" Type="http://schemas.openxmlformats.org/officeDocument/2006/relationships/slideLayout" Target="../slideLayouts/slideLayout391.xml"/><Relationship Id="rId69" Type="http://schemas.openxmlformats.org/officeDocument/2006/relationships/slideLayout" Target="../slideLayouts/slideLayout396.xml"/><Relationship Id="rId8" Type="http://schemas.openxmlformats.org/officeDocument/2006/relationships/slideLayout" Target="../slideLayouts/slideLayout335.xml"/><Relationship Id="rId51" Type="http://schemas.openxmlformats.org/officeDocument/2006/relationships/slideLayout" Target="../slideLayouts/slideLayout378.xml"/><Relationship Id="rId3" Type="http://schemas.openxmlformats.org/officeDocument/2006/relationships/slideLayout" Target="../slideLayouts/slideLayout330.xml"/><Relationship Id="rId12" Type="http://schemas.openxmlformats.org/officeDocument/2006/relationships/slideLayout" Target="../slideLayouts/slideLayout339.xml"/><Relationship Id="rId17" Type="http://schemas.openxmlformats.org/officeDocument/2006/relationships/slideLayout" Target="../slideLayouts/slideLayout344.xml"/><Relationship Id="rId25" Type="http://schemas.openxmlformats.org/officeDocument/2006/relationships/slideLayout" Target="../slideLayouts/slideLayout352.xml"/><Relationship Id="rId33" Type="http://schemas.openxmlformats.org/officeDocument/2006/relationships/slideLayout" Target="../slideLayouts/slideLayout360.xml"/><Relationship Id="rId38" Type="http://schemas.openxmlformats.org/officeDocument/2006/relationships/slideLayout" Target="../slideLayouts/slideLayout365.xml"/><Relationship Id="rId46" Type="http://schemas.openxmlformats.org/officeDocument/2006/relationships/slideLayout" Target="../slideLayouts/slideLayout373.xml"/><Relationship Id="rId59" Type="http://schemas.openxmlformats.org/officeDocument/2006/relationships/slideLayout" Target="../slideLayouts/slideLayout386.xml"/><Relationship Id="rId67" Type="http://schemas.openxmlformats.org/officeDocument/2006/relationships/slideLayout" Target="../slideLayouts/slideLayout394.xml"/><Relationship Id="rId20" Type="http://schemas.openxmlformats.org/officeDocument/2006/relationships/slideLayout" Target="../slideLayouts/slideLayout347.xml"/><Relationship Id="rId41" Type="http://schemas.openxmlformats.org/officeDocument/2006/relationships/slideLayout" Target="../slideLayouts/slideLayout368.xml"/><Relationship Id="rId54" Type="http://schemas.openxmlformats.org/officeDocument/2006/relationships/slideLayout" Target="../slideLayouts/slideLayout381.xml"/><Relationship Id="rId62" Type="http://schemas.openxmlformats.org/officeDocument/2006/relationships/slideLayout" Target="../slideLayouts/slideLayout389.xml"/><Relationship Id="rId70" Type="http://schemas.openxmlformats.org/officeDocument/2006/relationships/slideLayout" Target="../slideLayouts/slideLayout397.xml"/></Relationships>
</file>

<file path=ppt/slideMasters/_rels/slideMaster7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410.xml"/><Relationship Id="rId18" Type="http://schemas.openxmlformats.org/officeDocument/2006/relationships/slideLayout" Target="../slideLayouts/slideLayout415.xml"/><Relationship Id="rId26" Type="http://schemas.openxmlformats.org/officeDocument/2006/relationships/slideLayout" Target="../slideLayouts/slideLayout423.xml"/><Relationship Id="rId39" Type="http://schemas.openxmlformats.org/officeDocument/2006/relationships/slideLayout" Target="../slideLayouts/slideLayout436.xml"/><Relationship Id="rId21" Type="http://schemas.openxmlformats.org/officeDocument/2006/relationships/slideLayout" Target="../slideLayouts/slideLayout418.xml"/><Relationship Id="rId34" Type="http://schemas.openxmlformats.org/officeDocument/2006/relationships/slideLayout" Target="../slideLayouts/slideLayout431.xml"/><Relationship Id="rId42" Type="http://schemas.openxmlformats.org/officeDocument/2006/relationships/slideLayout" Target="../slideLayouts/slideLayout439.xml"/><Relationship Id="rId47" Type="http://schemas.openxmlformats.org/officeDocument/2006/relationships/slideLayout" Target="../slideLayouts/slideLayout444.xml"/><Relationship Id="rId50" Type="http://schemas.openxmlformats.org/officeDocument/2006/relationships/slideLayout" Target="../slideLayouts/slideLayout447.xml"/><Relationship Id="rId55" Type="http://schemas.openxmlformats.org/officeDocument/2006/relationships/slideLayout" Target="../slideLayouts/slideLayout452.xml"/><Relationship Id="rId63" Type="http://schemas.openxmlformats.org/officeDocument/2006/relationships/slideLayout" Target="../slideLayouts/slideLayout460.xml"/><Relationship Id="rId68" Type="http://schemas.openxmlformats.org/officeDocument/2006/relationships/slideLayout" Target="../slideLayouts/slideLayout465.xml"/><Relationship Id="rId7" Type="http://schemas.openxmlformats.org/officeDocument/2006/relationships/slideLayout" Target="../slideLayouts/slideLayout404.xml"/><Relationship Id="rId71" Type="http://schemas.openxmlformats.org/officeDocument/2006/relationships/slideLayout" Target="../slideLayouts/slideLayout468.xml"/><Relationship Id="rId2" Type="http://schemas.openxmlformats.org/officeDocument/2006/relationships/slideLayout" Target="../slideLayouts/slideLayout399.xml"/><Relationship Id="rId16" Type="http://schemas.openxmlformats.org/officeDocument/2006/relationships/slideLayout" Target="../slideLayouts/slideLayout413.xml"/><Relationship Id="rId29" Type="http://schemas.openxmlformats.org/officeDocument/2006/relationships/slideLayout" Target="../slideLayouts/slideLayout426.xml"/><Relationship Id="rId11" Type="http://schemas.openxmlformats.org/officeDocument/2006/relationships/slideLayout" Target="../slideLayouts/slideLayout408.xml"/><Relationship Id="rId24" Type="http://schemas.openxmlformats.org/officeDocument/2006/relationships/slideLayout" Target="../slideLayouts/slideLayout421.xml"/><Relationship Id="rId32" Type="http://schemas.openxmlformats.org/officeDocument/2006/relationships/slideLayout" Target="../slideLayouts/slideLayout429.xml"/><Relationship Id="rId37" Type="http://schemas.openxmlformats.org/officeDocument/2006/relationships/slideLayout" Target="../slideLayouts/slideLayout434.xml"/><Relationship Id="rId40" Type="http://schemas.openxmlformats.org/officeDocument/2006/relationships/slideLayout" Target="../slideLayouts/slideLayout437.xml"/><Relationship Id="rId45" Type="http://schemas.openxmlformats.org/officeDocument/2006/relationships/slideLayout" Target="../slideLayouts/slideLayout442.xml"/><Relationship Id="rId53" Type="http://schemas.openxmlformats.org/officeDocument/2006/relationships/slideLayout" Target="../slideLayouts/slideLayout450.xml"/><Relationship Id="rId58" Type="http://schemas.openxmlformats.org/officeDocument/2006/relationships/slideLayout" Target="../slideLayouts/slideLayout455.xml"/><Relationship Id="rId66" Type="http://schemas.openxmlformats.org/officeDocument/2006/relationships/slideLayout" Target="../slideLayouts/slideLayout463.xml"/><Relationship Id="rId74" Type="http://schemas.openxmlformats.org/officeDocument/2006/relationships/slideLayout" Target="../slideLayouts/slideLayout471.xml"/><Relationship Id="rId5" Type="http://schemas.openxmlformats.org/officeDocument/2006/relationships/slideLayout" Target="../slideLayouts/slideLayout402.xml"/><Relationship Id="rId15" Type="http://schemas.openxmlformats.org/officeDocument/2006/relationships/slideLayout" Target="../slideLayouts/slideLayout412.xml"/><Relationship Id="rId23" Type="http://schemas.openxmlformats.org/officeDocument/2006/relationships/slideLayout" Target="../slideLayouts/slideLayout420.xml"/><Relationship Id="rId28" Type="http://schemas.openxmlformats.org/officeDocument/2006/relationships/slideLayout" Target="../slideLayouts/slideLayout425.xml"/><Relationship Id="rId36" Type="http://schemas.openxmlformats.org/officeDocument/2006/relationships/slideLayout" Target="../slideLayouts/slideLayout433.xml"/><Relationship Id="rId49" Type="http://schemas.openxmlformats.org/officeDocument/2006/relationships/slideLayout" Target="../slideLayouts/slideLayout446.xml"/><Relationship Id="rId57" Type="http://schemas.openxmlformats.org/officeDocument/2006/relationships/slideLayout" Target="../slideLayouts/slideLayout454.xml"/><Relationship Id="rId61" Type="http://schemas.openxmlformats.org/officeDocument/2006/relationships/slideLayout" Target="../slideLayouts/slideLayout458.xml"/><Relationship Id="rId10" Type="http://schemas.openxmlformats.org/officeDocument/2006/relationships/slideLayout" Target="../slideLayouts/slideLayout407.xml"/><Relationship Id="rId19" Type="http://schemas.openxmlformats.org/officeDocument/2006/relationships/slideLayout" Target="../slideLayouts/slideLayout416.xml"/><Relationship Id="rId31" Type="http://schemas.openxmlformats.org/officeDocument/2006/relationships/slideLayout" Target="../slideLayouts/slideLayout428.xml"/><Relationship Id="rId44" Type="http://schemas.openxmlformats.org/officeDocument/2006/relationships/slideLayout" Target="../slideLayouts/slideLayout441.xml"/><Relationship Id="rId52" Type="http://schemas.openxmlformats.org/officeDocument/2006/relationships/slideLayout" Target="../slideLayouts/slideLayout449.xml"/><Relationship Id="rId60" Type="http://schemas.openxmlformats.org/officeDocument/2006/relationships/slideLayout" Target="../slideLayouts/slideLayout457.xml"/><Relationship Id="rId65" Type="http://schemas.openxmlformats.org/officeDocument/2006/relationships/slideLayout" Target="../slideLayouts/slideLayout462.xml"/><Relationship Id="rId73" Type="http://schemas.openxmlformats.org/officeDocument/2006/relationships/slideLayout" Target="../slideLayouts/slideLayout470.xml"/><Relationship Id="rId4" Type="http://schemas.openxmlformats.org/officeDocument/2006/relationships/slideLayout" Target="../slideLayouts/slideLayout401.xml"/><Relationship Id="rId9" Type="http://schemas.openxmlformats.org/officeDocument/2006/relationships/slideLayout" Target="../slideLayouts/slideLayout406.xml"/><Relationship Id="rId14" Type="http://schemas.openxmlformats.org/officeDocument/2006/relationships/slideLayout" Target="../slideLayouts/slideLayout411.xml"/><Relationship Id="rId22" Type="http://schemas.openxmlformats.org/officeDocument/2006/relationships/slideLayout" Target="../slideLayouts/slideLayout419.xml"/><Relationship Id="rId27" Type="http://schemas.openxmlformats.org/officeDocument/2006/relationships/slideLayout" Target="../slideLayouts/slideLayout424.xml"/><Relationship Id="rId30" Type="http://schemas.openxmlformats.org/officeDocument/2006/relationships/slideLayout" Target="../slideLayouts/slideLayout427.xml"/><Relationship Id="rId35" Type="http://schemas.openxmlformats.org/officeDocument/2006/relationships/slideLayout" Target="../slideLayouts/slideLayout432.xml"/><Relationship Id="rId43" Type="http://schemas.openxmlformats.org/officeDocument/2006/relationships/slideLayout" Target="../slideLayouts/slideLayout440.xml"/><Relationship Id="rId48" Type="http://schemas.openxmlformats.org/officeDocument/2006/relationships/slideLayout" Target="../slideLayouts/slideLayout445.xml"/><Relationship Id="rId56" Type="http://schemas.openxmlformats.org/officeDocument/2006/relationships/slideLayout" Target="../slideLayouts/slideLayout453.xml"/><Relationship Id="rId64" Type="http://schemas.openxmlformats.org/officeDocument/2006/relationships/slideLayout" Target="../slideLayouts/slideLayout461.xml"/><Relationship Id="rId69" Type="http://schemas.openxmlformats.org/officeDocument/2006/relationships/slideLayout" Target="../slideLayouts/slideLayout466.xml"/><Relationship Id="rId8" Type="http://schemas.openxmlformats.org/officeDocument/2006/relationships/slideLayout" Target="../slideLayouts/slideLayout405.xml"/><Relationship Id="rId51" Type="http://schemas.openxmlformats.org/officeDocument/2006/relationships/slideLayout" Target="../slideLayouts/slideLayout448.xml"/><Relationship Id="rId72" Type="http://schemas.openxmlformats.org/officeDocument/2006/relationships/slideLayout" Target="../slideLayouts/slideLayout469.xml"/><Relationship Id="rId3" Type="http://schemas.openxmlformats.org/officeDocument/2006/relationships/slideLayout" Target="../slideLayouts/slideLayout400.xml"/><Relationship Id="rId12" Type="http://schemas.openxmlformats.org/officeDocument/2006/relationships/slideLayout" Target="../slideLayouts/slideLayout409.xml"/><Relationship Id="rId17" Type="http://schemas.openxmlformats.org/officeDocument/2006/relationships/slideLayout" Target="../slideLayouts/slideLayout414.xml"/><Relationship Id="rId25" Type="http://schemas.openxmlformats.org/officeDocument/2006/relationships/slideLayout" Target="../slideLayouts/slideLayout422.xml"/><Relationship Id="rId33" Type="http://schemas.openxmlformats.org/officeDocument/2006/relationships/slideLayout" Target="../slideLayouts/slideLayout430.xml"/><Relationship Id="rId38" Type="http://schemas.openxmlformats.org/officeDocument/2006/relationships/slideLayout" Target="../slideLayouts/slideLayout435.xml"/><Relationship Id="rId46" Type="http://schemas.openxmlformats.org/officeDocument/2006/relationships/slideLayout" Target="../slideLayouts/slideLayout443.xml"/><Relationship Id="rId59" Type="http://schemas.openxmlformats.org/officeDocument/2006/relationships/slideLayout" Target="../slideLayouts/slideLayout456.xml"/><Relationship Id="rId67" Type="http://schemas.openxmlformats.org/officeDocument/2006/relationships/slideLayout" Target="../slideLayouts/slideLayout464.xml"/><Relationship Id="rId20" Type="http://schemas.openxmlformats.org/officeDocument/2006/relationships/slideLayout" Target="../slideLayouts/slideLayout417.xml"/><Relationship Id="rId41" Type="http://schemas.openxmlformats.org/officeDocument/2006/relationships/slideLayout" Target="../slideLayouts/slideLayout438.xml"/><Relationship Id="rId54" Type="http://schemas.openxmlformats.org/officeDocument/2006/relationships/slideLayout" Target="../slideLayouts/slideLayout451.xml"/><Relationship Id="rId62" Type="http://schemas.openxmlformats.org/officeDocument/2006/relationships/slideLayout" Target="../slideLayouts/slideLayout459.xml"/><Relationship Id="rId70" Type="http://schemas.openxmlformats.org/officeDocument/2006/relationships/slideLayout" Target="../slideLayouts/slideLayout467.xml"/><Relationship Id="rId75" Type="http://schemas.openxmlformats.org/officeDocument/2006/relationships/theme" Target="../theme/theme7.xml"/><Relationship Id="rId1" Type="http://schemas.openxmlformats.org/officeDocument/2006/relationships/slideLayout" Target="../slideLayouts/slideLayout398.xml"/><Relationship Id="rId6" Type="http://schemas.openxmlformats.org/officeDocument/2006/relationships/slideLayout" Target="../slideLayouts/slideLayout403.xml"/></Relationships>
</file>

<file path=ppt/slideMasters/_rels/slideMaster8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484.xml"/><Relationship Id="rId18" Type="http://schemas.openxmlformats.org/officeDocument/2006/relationships/slideLayout" Target="../slideLayouts/slideLayout489.xml"/><Relationship Id="rId26" Type="http://schemas.openxmlformats.org/officeDocument/2006/relationships/slideLayout" Target="../slideLayouts/slideLayout497.xml"/><Relationship Id="rId39" Type="http://schemas.openxmlformats.org/officeDocument/2006/relationships/slideLayout" Target="../slideLayouts/slideLayout510.xml"/><Relationship Id="rId21" Type="http://schemas.openxmlformats.org/officeDocument/2006/relationships/slideLayout" Target="../slideLayouts/slideLayout492.xml"/><Relationship Id="rId34" Type="http://schemas.openxmlformats.org/officeDocument/2006/relationships/slideLayout" Target="../slideLayouts/slideLayout505.xml"/><Relationship Id="rId42" Type="http://schemas.openxmlformats.org/officeDocument/2006/relationships/slideLayout" Target="../slideLayouts/slideLayout513.xml"/><Relationship Id="rId47" Type="http://schemas.openxmlformats.org/officeDocument/2006/relationships/slideLayout" Target="../slideLayouts/slideLayout518.xml"/><Relationship Id="rId50" Type="http://schemas.openxmlformats.org/officeDocument/2006/relationships/slideLayout" Target="../slideLayouts/slideLayout521.xml"/><Relationship Id="rId55" Type="http://schemas.openxmlformats.org/officeDocument/2006/relationships/slideLayout" Target="../slideLayouts/slideLayout526.xml"/><Relationship Id="rId63" Type="http://schemas.openxmlformats.org/officeDocument/2006/relationships/slideLayout" Target="../slideLayouts/slideLayout534.xml"/><Relationship Id="rId68" Type="http://schemas.openxmlformats.org/officeDocument/2006/relationships/slideLayout" Target="../slideLayouts/slideLayout539.xml"/><Relationship Id="rId76" Type="http://schemas.openxmlformats.org/officeDocument/2006/relationships/theme" Target="../theme/theme8.xml"/><Relationship Id="rId7" Type="http://schemas.openxmlformats.org/officeDocument/2006/relationships/slideLayout" Target="../slideLayouts/slideLayout478.xml"/><Relationship Id="rId71" Type="http://schemas.openxmlformats.org/officeDocument/2006/relationships/slideLayout" Target="../slideLayouts/slideLayout542.xml"/><Relationship Id="rId2" Type="http://schemas.openxmlformats.org/officeDocument/2006/relationships/slideLayout" Target="../slideLayouts/slideLayout473.xml"/><Relationship Id="rId16" Type="http://schemas.openxmlformats.org/officeDocument/2006/relationships/slideLayout" Target="../slideLayouts/slideLayout487.xml"/><Relationship Id="rId29" Type="http://schemas.openxmlformats.org/officeDocument/2006/relationships/slideLayout" Target="../slideLayouts/slideLayout500.xml"/><Relationship Id="rId11" Type="http://schemas.openxmlformats.org/officeDocument/2006/relationships/slideLayout" Target="../slideLayouts/slideLayout482.xml"/><Relationship Id="rId24" Type="http://schemas.openxmlformats.org/officeDocument/2006/relationships/slideLayout" Target="../slideLayouts/slideLayout495.xml"/><Relationship Id="rId32" Type="http://schemas.openxmlformats.org/officeDocument/2006/relationships/slideLayout" Target="../slideLayouts/slideLayout503.xml"/><Relationship Id="rId37" Type="http://schemas.openxmlformats.org/officeDocument/2006/relationships/slideLayout" Target="../slideLayouts/slideLayout508.xml"/><Relationship Id="rId40" Type="http://schemas.openxmlformats.org/officeDocument/2006/relationships/slideLayout" Target="../slideLayouts/slideLayout511.xml"/><Relationship Id="rId45" Type="http://schemas.openxmlformats.org/officeDocument/2006/relationships/slideLayout" Target="../slideLayouts/slideLayout516.xml"/><Relationship Id="rId53" Type="http://schemas.openxmlformats.org/officeDocument/2006/relationships/slideLayout" Target="../slideLayouts/slideLayout524.xml"/><Relationship Id="rId58" Type="http://schemas.openxmlformats.org/officeDocument/2006/relationships/slideLayout" Target="../slideLayouts/slideLayout529.xml"/><Relationship Id="rId66" Type="http://schemas.openxmlformats.org/officeDocument/2006/relationships/slideLayout" Target="../slideLayouts/slideLayout537.xml"/><Relationship Id="rId74" Type="http://schemas.openxmlformats.org/officeDocument/2006/relationships/slideLayout" Target="../slideLayouts/slideLayout545.xml"/><Relationship Id="rId5" Type="http://schemas.openxmlformats.org/officeDocument/2006/relationships/slideLayout" Target="../slideLayouts/slideLayout476.xml"/><Relationship Id="rId15" Type="http://schemas.openxmlformats.org/officeDocument/2006/relationships/slideLayout" Target="../slideLayouts/slideLayout486.xml"/><Relationship Id="rId23" Type="http://schemas.openxmlformats.org/officeDocument/2006/relationships/slideLayout" Target="../slideLayouts/slideLayout494.xml"/><Relationship Id="rId28" Type="http://schemas.openxmlformats.org/officeDocument/2006/relationships/slideLayout" Target="../slideLayouts/slideLayout499.xml"/><Relationship Id="rId36" Type="http://schemas.openxmlformats.org/officeDocument/2006/relationships/slideLayout" Target="../slideLayouts/slideLayout507.xml"/><Relationship Id="rId49" Type="http://schemas.openxmlformats.org/officeDocument/2006/relationships/slideLayout" Target="../slideLayouts/slideLayout520.xml"/><Relationship Id="rId57" Type="http://schemas.openxmlformats.org/officeDocument/2006/relationships/slideLayout" Target="../slideLayouts/slideLayout528.xml"/><Relationship Id="rId61" Type="http://schemas.openxmlformats.org/officeDocument/2006/relationships/slideLayout" Target="../slideLayouts/slideLayout532.xml"/><Relationship Id="rId10" Type="http://schemas.openxmlformats.org/officeDocument/2006/relationships/slideLayout" Target="../slideLayouts/slideLayout481.xml"/><Relationship Id="rId19" Type="http://schemas.openxmlformats.org/officeDocument/2006/relationships/slideLayout" Target="../slideLayouts/slideLayout490.xml"/><Relationship Id="rId31" Type="http://schemas.openxmlformats.org/officeDocument/2006/relationships/slideLayout" Target="../slideLayouts/slideLayout502.xml"/><Relationship Id="rId44" Type="http://schemas.openxmlformats.org/officeDocument/2006/relationships/slideLayout" Target="../slideLayouts/slideLayout515.xml"/><Relationship Id="rId52" Type="http://schemas.openxmlformats.org/officeDocument/2006/relationships/slideLayout" Target="../slideLayouts/slideLayout523.xml"/><Relationship Id="rId60" Type="http://schemas.openxmlformats.org/officeDocument/2006/relationships/slideLayout" Target="../slideLayouts/slideLayout531.xml"/><Relationship Id="rId65" Type="http://schemas.openxmlformats.org/officeDocument/2006/relationships/slideLayout" Target="../slideLayouts/slideLayout536.xml"/><Relationship Id="rId73" Type="http://schemas.openxmlformats.org/officeDocument/2006/relationships/slideLayout" Target="../slideLayouts/slideLayout544.xml"/><Relationship Id="rId4" Type="http://schemas.openxmlformats.org/officeDocument/2006/relationships/slideLayout" Target="../slideLayouts/slideLayout475.xml"/><Relationship Id="rId9" Type="http://schemas.openxmlformats.org/officeDocument/2006/relationships/slideLayout" Target="../slideLayouts/slideLayout480.xml"/><Relationship Id="rId14" Type="http://schemas.openxmlformats.org/officeDocument/2006/relationships/slideLayout" Target="../slideLayouts/slideLayout485.xml"/><Relationship Id="rId22" Type="http://schemas.openxmlformats.org/officeDocument/2006/relationships/slideLayout" Target="../slideLayouts/slideLayout493.xml"/><Relationship Id="rId27" Type="http://schemas.openxmlformats.org/officeDocument/2006/relationships/slideLayout" Target="../slideLayouts/slideLayout498.xml"/><Relationship Id="rId30" Type="http://schemas.openxmlformats.org/officeDocument/2006/relationships/slideLayout" Target="../slideLayouts/slideLayout501.xml"/><Relationship Id="rId35" Type="http://schemas.openxmlformats.org/officeDocument/2006/relationships/slideLayout" Target="../slideLayouts/slideLayout506.xml"/><Relationship Id="rId43" Type="http://schemas.openxmlformats.org/officeDocument/2006/relationships/slideLayout" Target="../slideLayouts/slideLayout514.xml"/><Relationship Id="rId48" Type="http://schemas.openxmlformats.org/officeDocument/2006/relationships/slideLayout" Target="../slideLayouts/slideLayout519.xml"/><Relationship Id="rId56" Type="http://schemas.openxmlformats.org/officeDocument/2006/relationships/slideLayout" Target="../slideLayouts/slideLayout527.xml"/><Relationship Id="rId64" Type="http://schemas.openxmlformats.org/officeDocument/2006/relationships/slideLayout" Target="../slideLayouts/slideLayout535.xml"/><Relationship Id="rId69" Type="http://schemas.openxmlformats.org/officeDocument/2006/relationships/slideLayout" Target="../slideLayouts/slideLayout540.xml"/><Relationship Id="rId8" Type="http://schemas.openxmlformats.org/officeDocument/2006/relationships/slideLayout" Target="../slideLayouts/slideLayout479.xml"/><Relationship Id="rId51" Type="http://schemas.openxmlformats.org/officeDocument/2006/relationships/slideLayout" Target="../slideLayouts/slideLayout522.xml"/><Relationship Id="rId72" Type="http://schemas.openxmlformats.org/officeDocument/2006/relationships/slideLayout" Target="../slideLayouts/slideLayout543.xml"/><Relationship Id="rId3" Type="http://schemas.openxmlformats.org/officeDocument/2006/relationships/slideLayout" Target="../slideLayouts/slideLayout474.xml"/><Relationship Id="rId12" Type="http://schemas.openxmlformats.org/officeDocument/2006/relationships/slideLayout" Target="../slideLayouts/slideLayout483.xml"/><Relationship Id="rId17" Type="http://schemas.openxmlformats.org/officeDocument/2006/relationships/slideLayout" Target="../slideLayouts/slideLayout488.xml"/><Relationship Id="rId25" Type="http://schemas.openxmlformats.org/officeDocument/2006/relationships/slideLayout" Target="../slideLayouts/slideLayout496.xml"/><Relationship Id="rId33" Type="http://schemas.openxmlformats.org/officeDocument/2006/relationships/slideLayout" Target="../slideLayouts/slideLayout504.xml"/><Relationship Id="rId38" Type="http://schemas.openxmlformats.org/officeDocument/2006/relationships/slideLayout" Target="../slideLayouts/slideLayout509.xml"/><Relationship Id="rId46" Type="http://schemas.openxmlformats.org/officeDocument/2006/relationships/slideLayout" Target="../slideLayouts/slideLayout517.xml"/><Relationship Id="rId59" Type="http://schemas.openxmlformats.org/officeDocument/2006/relationships/slideLayout" Target="../slideLayouts/slideLayout530.xml"/><Relationship Id="rId67" Type="http://schemas.openxmlformats.org/officeDocument/2006/relationships/slideLayout" Target="../slideLayouts/slideLayout538.xml"/><Relationship Id="rId20" Type="http://schemas.openxmlformats.org/officeDocument/2006/relationships/slideLayout" Target="../slideLayouts/slideLayout491.xml"/><Relationship Id="rId41" Type="http://schemas.openxmlformats.org/officeDocument/2006/relationships/slideLayout" Target="../slideLayouts/slideLayout512.xml"/><Relationship Id="rId54" Type="http://schemas.openxmlformats.org/officeDocument/2006/relationships/slideLayout" Target="../slideLayouts/slideLayout525.xml"/><Relationship Id="rId62" Type="http://schemas.openxmlformats.org/officeDocument/2006/relationships/slideLayout" Target="../slideLayouts/slideLayout533.xml"/><Relationship Id="rId70" Type="http://schemas.openxmlformats.org/officeDocument/2006/relationships/slideLayout" Target="../slideLayouts/slideLayout541.xml"/><Relationship Id="rId75" Type="http://schemas.openxmlformats.org/officeDocument/2006/relationships/slideLayout" Target="../slideLayouts/slideLayout546.xml"/><Relationship Id="rId1" Type="http://schemas.openxmlformats.org/officeDocument/2006/relationships/slideLayout" Target="../slideLayouts/slideLayout472.xml"/><Relationship Id="rId6" Type="http://schemas.openxmlformats.org/officeDocument/2006/relationships/slideLayout" Target="../slideLayouts/slideLayout47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" descr="Slide headline">
            <a:extLst>
              <a:ext uri="{FF2B5EF4-FFF2-40B4-BE49-F238E27FC236}">
                <a16:creationId xmlns:a16="http://schemas.microsoft.com/office/drawing/2014/main" id="{2500D031-E8B7-42AD-B616-57A243A31EFA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97" cy="576000"/>
          </a:xfrm>
          <a:prstGeom prst="rect">
            <a:avLst/>
          </a:prstGeom>
        </p:spPr>
        <p:txBody>
          <a:bodyPr vert="horz" lIns="0" tIns="0" rIns="324000" bIns="14400" rtlCol="0" anchor="t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" descr="Content text frame">
            <a:extLst>
              <a:ext uri="{FF2B5EF4-FFF2-40B4-BE49-F238E27FC236}">
                <a16:creationId xmlns:a16="http://schemas.microsoft.com/office/drawing/2014/main" id="{6750A408-ED0E-47CF-AC3A-5AD4A6E25CE3}"/>
              </a:ext>
            </a:extLst>
          </p:cNvPr>
          <p:cNvSpPr>
            <a:spLocks noGrp="1"/>
          </p:cNvSpPr>
          <p:nvPr>
            <p:ph type="body" idx="1"/>
          </p:nvPr>
        </p:nvSpPr>
        <p:spPr bwMode="black">
          <a:xfrm>
            <a:off x="411161" y="1414800"/>
            <a:ext cx="7200000" cy="4536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4F5CAFE5-0972-49AB-B42B-7C613C153A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black">
          <a:xfrm>
            <a:off x="1059160" y="6310800"/>
            <a:ext cx="9216000" cy="547200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lvl1pPr algn="l">
              <a:lnSpc>
                <a:spcPct val="100000"/>
              </a:lnSpc>
              <a:defRPr sz="9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6" name="Slide Number Placeholder" descr="Page number">
            <a:extLst>
              <a:ext uri="{FF2B5EF4-FFF2-40B4-BE49-F238E27FC236}">
                <a16:creationId xmlns:a16="http://schemas.microsoft.com/office/drawing/2014/main" id="{1C051FD7-F65C-4306-9083-C9770A0AF2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black">
          <a:xfrm>
            <a:off x="411162" y="6310800"/>
            <a:ext cx="648000" cy="547200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lvl1pPr algn="l">
              <a:lnSpc>
                <a:spcPct val="100000"/>
              </a:lnSpc>
              <a:defRPr sz="9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5851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9" r:id="rId2"/>
    <p:sldLayoutId id="2147483720" r:id="rId3"/>
    <p:sldLayoutId id="2147483776" r:id="rId4"/>
    <p:sldLayoutId id="2147483777" r:id="rId5"/>
    <p:sldLayoutId id="2147483778" r:id="rId6"/>
    <p:sldLayoutId id="2147483793" r:id="rId7"/>
    <p:sldLayoutId id="2147483794" r:id="rId8"/>
    <p:sldLayoutId id="2147483795" r:id="rId9"/>
    <p:sldLayoutId id="2147483796" r:id="rId10"/>
    <p:sldLayoutId id="2147483797" r:id="rId11"/>
    <p:sldLayoutId id="2147483798" r:id="rId12"/>
    <p:sldLayoutId id="2147483839" r:id="rId13"/>
    <p:sldLayoutId id="2147483840" r:id="rId14"/>
    <p:sldLayoutId id="2147483841" r:id="rId15"/>
    <p:sldLayoutId id="2147483781" r:id="rId16"/>
    <p:sldLayoutId id="2147483782" r:id="rId17"/>
    <p:sldLayoutId id="2147483783" r:id="rId18"/>
    <p:sldLayoutId id="2147483790" r:id="rId19"/>
    <p:sldLayoutId id="2147483791" r:id="rId20"/>
    <p:sldLayoutId id="2147483792" r:id="rId21"/>
    <p:sldLayoutId id="2147483770" r:id="rId22"/>
    <p:sldLayoutId id="2147483771" r:id="rId23"/>
    <p:sldLayoutId id="2147483772" r:id="rId24"/>
    <p:sldLayoutId id="2147483784" r:id="rId25"/>
    <p:sldLayoutId id="2147483785" r:id="rId26"/>
    <p:sldLayoutId id="2147483786" r:id="rId27"/>
    <p:sldLayoutId id="2147483787" r:id="rId28"/>
    <p:sldLayoutId id="2147483788" r:id="rId29"/>
    <p:sldLayoutId id="2147483789" r:id="rId30"/>
    <p:sldLayoutId id="2147483724" r:id="rId31"/>
    <p:sldLayoutId id="2147483725" r:id="rId32"/>
    <p:sldLayoutId id="2147483726" r:id="rId33"/>
    <p:sldLayoutId id="2147483727" r:id="rId34"/>
    <p:sldLayoutId id="2147483728" r:id="rId35"/>
    <p:sldLayoutId id="2147483729" r:id="rId36"/>
    <p:sldLayoutId id="2147483736" r:id="rId37"/>
    <p:sldLayoutId id="2147483737" r:id="rId38"/>
    <p:sldLayoutId id="2147483738" r:id="rId39"/>
    <p:sldLayoutId id="2147483753" r:id="rId40"/>
    <p:sldLayoutId id="2147483754" r:id="rId41"/>
    <p:sldLayoutId id="2147483755" r:id="rId42"/>
    <p:sldLayoutId id="2147483739" r:id="rId43"/>
    <p:sldLayoutId id="2147483740" r:id="rId44"/>
    <p:sldLayoutId id="2147483741" r:id="rId45"/>
    <p:sldLayoutId id="2147483744" r:id="rId46"/>
    <p:sldLayoutId id="2147483655" r:id="rId47"/>
    <p:sldLayoutId id="2147483756" r:id="rId48"/>
    <p:sldLayoutId id="2147483677" r:id="rId49"/>
    <p:sldLayoutId id="2147483779" r:id="rId50"/>
    <p:sldLayoutId id="2147483709" r:id="rId51"/>
    <p:sldLayoutId id="2147483834" r:id="rId52"/>
    <p:sldLayoutId id="2147483835" r:id="rId53"/>
    <p:sldLayoutId id="2147483836" r:id="rId54"/>
    <p:sldLayoutId id="2147483650" r:id="rId55"/>
    <p:sldLayoutId id="2147483665" r:id="rId56"/>
    <p:sldLayoutId id="2147483691" r:id="rId57"/>
    <p:sldLayoutId id="2147483827" r:id="rId58"/>
    <p:sldLayoutId id="2147483692" r:id="rId59"/>
    <p:sldLayoutId id="2147483780" r:id="rId60"/>
    <p:sldLayoutId id="2147483828" r:id="rId61"/>
    <p:sldLayoutId id="2147483666" r:id="rId62"/>
    <p:sldLayoutId id="2147483829" r:id="rId63"/>
    <p:sldLayoutId id="2147483697" r:id="rId64"/>
    <p:sldLayoutId id="2147483830" r:id="rId65"/>
    <p:sldLayoutId id="2147483698" r:id="rId66"/>
    <p:sldLayoutId id="2147483838" r:id="rId67"/>
    <p:sldLayoutId id="2147483837" r:id="rId68"/>
    <p:sldLayoutId id="2147483831" r:id="rId69"/>
    <p:sldLayoutId id="2147483652" r:id="rId70"/>
    <p:sldLayoutId id="2147483694" r:id="rId71"/>
    <p:sldLayoutId id="2147483833" r:id="rId72"/>
    <p:sldLayoutId id="2147483687" r:id="rId73"/>
    <p:sldLayoutId id="2147483690" r:id="rId74"/>
    <p:sldLayoutId id="2147483681" r:id="rId75"/>
    <p:sldLayoutId id="2147483682" r:id="rId76"/>
    <p:sldLayoutId id="2147483711" r:id="rId77"/>
    <p:sldLayoutId id="2147483678" r:id="rId78"/>
    <p:sldLayoutId id="2147483811" r:id="rId79"/>
    <p:sldLayoutId id="2147483812" r:id="rId80"/>
    <p:sldLayoutId id="2147483814" r:id="rId81"/>
    <p:sldLayoutId id="2147483813" r:id="rId82"/>
    <p:sldLayoutId id="2147483816" r:id="rId83"/>
    <p:sldLayoutId id="2147483822" r:id="rId84"/>
    <p:sldLayoutId id="2147483815" r:id="rId85"/>
    <p:sldLayoutId id="2147483823" r:id="rId86"/>
    <p:sldLayoutId id="2147483819" r:id="rId87"/>
    <p:sldLayoutId id="2147483820" r:id="rId88"/>
    <p:sldLayoutId id="2147483821" r:id="rId89"/>
    <p:sldLayoutId id="2147483817" r:id="rId90"/>
    <p:sldLayoutId id="2147483818" r:id="rId91"/>
    <p:sldLayoutId id="2147483843" r:id="rId92"/>
    <p:sldLayoutId id="2147483844" r:id="rId93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0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36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54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72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90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0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126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144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">
            <a:extLst>
              <a:ext uri="{FF2B5EF4-FFF2-40B4-BE49-F238E27FC236}">
                <a16:creationId xmlns:a16="http://schemas.microsoft.com/office/drawing/2014/main" id="{2500D031-E8B7-42AD-B616-57A243A31E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0" y="478800"/>
            <a:ext cx="9863997" cy="576000"/>
          </a:xfrm>
          <a:prstGeom prst="rect">
            <a:avLst/>
          </a:prstGeom>
        </p:spPr>
        <p:txBody>
          <a:bodyPr vert="horz" lIns="0" tIns="0" rIns="324000" bIns="14400" rtlCol="0" anchor="t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">
            <a:extLst>
              <a:ext uri="{FF2B5EF4-FFF2-40B4-BE49-F238E27FC236}">
                <a16:creationId xmlns:a16="http://schemas.microsoft.com/office/drawing/2014/main" id="{6750A408-ED0E-47CF-AC3A-5AD4A6E25C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1161" y="1414800"/>
            <a:ext cx="7200000" cy="4536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4F5CAFE5-0972-49AB-B42B-7C613C153A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59160" y="6310800"/>
            <a:ext cx="9216000" cy="547200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lvl1pPr algn="l">
              <a:lnSpc>
                <a:spcPct val="100000"/>
              </a:lnSpc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2023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1C051FD7-F65C-4306-9083-C9770A0AF2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11162" y="6310800"/>
            <a:ext cx="648000" cy="547200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lvl1pPr algn="l">
              <a:lnSpc>
                <a:spcPct val="100000"/>
              </a:lnSpc>
              <a:defRPr sz="900" b="1"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7" name="Gruppieren 3">
            <a:extLst>
              <a:ext uri="{FF2B5EF4-FFF2-40B4-BE49-F238E27FC236}">
                <a16:creationId xmlns:a16="http://schemas.microsoft.com/office/drawing/2014/main" id="{8050D82E-DF12-DA44-BAA2-709FE42D3C64}"/>
              </a:ext>
            </a:extLst>
          </p:cNvPr>
          <p:cNvGrpSpPr/>
          <p:nvPr userDrawn="1"/>
        </p:nvGrpSpPr>
        <p:grpSpPr>
          <a:xfrm>
            <a:off x="-218016" y="-216000"/>
            <a:ext cx="12630816" cy="7290000"/>
            <a:chOff x="-218016" y="-216000"/>
            <a:chExt cx="12630816" cy="7290000"/>
          </a:xfrm>
        </p:grpSpPr>
        <p:cxnSp>
          <p:nvCxnSpPr>
            <p:cNvPr id="8" name="Gerade Verbindung 2">
              <a:extLst>
                <a:ext uri="{FF2B5EF4-FFF2-40B4-BE49-F238E27FC236}">
                  <a16:creationId xmlns:a16="http://schemas.microsoft.com/office/drawing/2014/main" id="{D33A22D0-E564-3147-91D7-5CAC2DAF9F67}"/>
                </a:ext>
              </a:extLst>
            </p:cNvPr>
            <p:cNvCxnSpPr/>
            <p:nvPr userDrawn="1"/>
          </p:nvCxnSpPr>
          <p:spPr bwMode="auto">
            <a:xfrm>
              <a:off x="41148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" name="Gerade Verbindung 35">
              <a:extLst>
                <a:ext uri="{FF2B5EF4-FFF2-40B4-BE49-F238E27FC236}">
                  <a16:creationId xmlns:a16="http://schemas.microsoft.com/office/drawing/2014/main" id="{7B7A1F4A-5E24-DB48-B525-CD4C60DD6EFB}"/>
                </a:ext>
              </a:extLst>
            </p:cNvPr>
            <p:cNvCxnSpPr/>
            <p:nvPr userDrawn="1"/>
          </p:nvCxnSpPr>
          <p:spPr bwMode="auto">
            <a:xfrm>
              <a:off x="58705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" name="Gerade Verbindung 36">
              <a:extLst>
                <a:ext uri="{FF2B5EF4-FFF2-40B4-BE49-F238E27FC236}">
                  <a16:creationId xmlns:a16="http://schemas.microsoft.com/office/drawing/2014/main" id="{AB4B75D6-0918-E842-B5CE-46DDBFC611DF}"/>
                </a:ext>
              </a:extLst>
            </p:cNvPr>
            <p:cNvCxnSpPr/>
            <p:nvPr userDrawn="1"/>
          </p:nvCxnSpPr>
          <p:spPr bwMode="auto">
            <a:xfrm>
              <a:off x="6313932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" name="Gerade Verbindung 37">
              <a:extLst>
                <a:ext uri="{FF2B5EF4-FFF2-40B4-BE49-F238E27FC236}">
                  <a16:creationId xmlns:a16="http://schemas.microsoft.com/office/drawing/2014/main" id="{F619DC22-667E-C84B-A6AB-E977C38C4216}"/>
                </a:ext>
              </a:extLst>
            </p:cNvPr>
            <p:cNvCxnSpPr/>
            <p:nvPr userDrawn="1"/>
          </p:nvCxnSpPr>
          <p:spPr bwMode="auto">
            <a:xfrm>
              <a:off x="102799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Gerade Verbindung 38">
              <a:extLst>
                <a:ext uri="{FF2B5EF4-FFF2-40B4-BE49-F238E27FC236}">
                  <a16:creationId xmlns:a16="http://schemas.microsoft.com/office/drawing/2014/main" id="{55666FEB-F3DA-444A-B245-427EDB554C5C}"/>
                </a:ext>
              </a:extLst>
            </p:cNvPr>
            <p:cNvCxnSpPr/>
            <p:nvPr userDrawn="1"/>
          </p:nvCxnSpPr>
          <p:spPr bwMode="auto">
            <a:xfrm>
              <a:off x="1178433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" name="Gerade Verbindung 39">
              <a:extLst>
                <a:ext uri="{FF2B5EF4-FFF2-40B4-BE49-F238E27FC236}">
                  <a16:creationId xmlns:a16="http://schemas.microsoft.com/office/drawing/2014/main" id="{78387494-1A58-9643-AA7F-408AACB3333F}"/>
                </a:ext>
              </a:extLst>
            </p:cNvPr>
            <p:cNvCxnSpPr/>
            <p:nvPr userDrawn="1"/>
          </p:nvCxnSpPr>
          <p:spPr bwMode="auto">
            <a:xfrm rot="5400000">
              <a:off x="12322800" y="39319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Gerade Verbindung 41">
              <a:extLst>
                <a:ext uri="{FF2B5EF4-FFF2-40B4-BE49-F238E27FC236}">
                  <a16:creationId xmlns:a16="http://schemas.microsoft.com/office/drawing/2014/main" id="{195AE785-897A-214E-B164-F2B26A4B1673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" name="Gerade Verbindung 42">
              <a:extLst>
                <a:ext uri="{FF2B5EF4-FFF2-40B4-BE49-F238E27FC236}">
                  <a16:creationId xmlns:a16="http://schemas.microsoft.com/office/drawing/2014/main" id="{11D2F7EA-CF3F-E44C-B31F-FB0CE4B2F4C9}"/>
                </a:ext>
              </a:extLst>
            </p:cNvPr>
            <p:cNvCxnSpPr/>
            <p:nvPr userDrawn="1"/>
          </p:nvCxnSpPr>
          <p:spPr bwMode="auto">
            <a:xfrm rot="5400000">
              <a:off x="12322800" y="3630168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" name="Gerade Verbindung 43">
              <a:extLst>
                <a:ext uri="{FF2B5EF4-FFF2-40B4-BE49-F238E27FC236}">
                  <a16:creationId xmlns:a16="http://schemas.microsoft.com/office/drawing/2014/main" id="{A6B72A2C-A868-5140-9CF7-49722BD91695}"/>
                </a:ext>
              </a:extLst>
            </p:cNvPr>
            <p:cNvCxnSpPr/>
            <p:nvPr userDrawn="1"/>
          </p:nvCxnSpPr>
          <p:spPr bwMode="auto">
            <a:xfrm rot="5400000">
              <a:off x="12322800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Gerade Verbindung 44">
              <a:extLst>
                <a:ext uri="{FF2B5EF4-FFF2-40B4-BE49-F238E27FC236}">
                  <a16:creationId xmlns:a16="http://schemas.microsoft.com/office/drawing/2014/main" id="{61807A8F-A772-274E-9845-E477C3E403A4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Gerade Verbindung 51">
              <a:extLst>
                <a:ext uri="{FF2B5EF4-FFF2-40B4-BE49-F238E27FC236}">
                  <a16:creationId xmlns:a16="http://schemas.microsoft.com/office/drawing/2014/main" id="{88B21BE2-1E37-1046-9501-32F4B585F845}"/>
                </a:ext>
              </a:extLst>
            </p:cNvPr>
            <p:cNvCxnSpPr/>
            <p:nvPr userDrawn="1"/>
          </p:nvCxnSpPr>
          <p:spPr bwMode="auto">
            <a:xfrm>
              <a:off x="41148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Gerade Verbindung 52">
              <a:extLst>
                <a:ext uri="{FF2B5EF4-FFF2-40B4-BE49-F238E27FC236}">
                  <a16:creationId xmlns:a16="http://schemas.microsoft.com/office/drawing/2014/main" id="{AEC0852D-355E-5242-8583-2EB7CFBE34B0}"/>
                </a:ext>
              </a:extLst>
            </p:cNvPr>
            <p:cNvCxnSpPr/>
            <p:nvPr userDrawn="1"/>
          </p:nvCxnSpPr>
          <p:spPr bwMode="auto">
            <a:xfrm>
              <a:off x="5870448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Gerade Verbindung 53">
              <a:extLst>
                <a:ext uri="{FF2B5EF4-FFF2-40B4-BE49-F238E27FC236}">
                  <a16:creationId xmlns:a16="http://schemas.microsoft.com/office/drawing/2014/main" id="{02BFA8FE-F4EF-6A40-BBEF-591BB93673AC}"/>
                </a:ext>
              </a:extLst>
            </p:cNvPr>
            <p:cNvCxnSpPr/>
            <p:nvPr userDrawn="1"/>
          </p:nvCxnSpPr>
          <p:spPr bwMode="auto">
            <a:xfrm>
              <a:off x="6318504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Gerade Verbindung 54">
              <a:extLst>
                <a:ext uri="{FF2B5EF4-FFF2-40B4-BE49-F238E27FC236}">
                  <a16:creationId xmlns:a16="http://schemas.microsoft.com/office/drawing/2014/main" id="{4C1B284D-2BB5-EA40-94F0-C90C4B6B700D}"/>
                </a:ext>
              </a:extLst>
            </p:cNvPr>
            <p:cNvCxnSpPr/>
            <p:nvPr userDrawn="1"/>
          </p:nvCxnSpPr>
          <p:spPr bwMode="auto">
            <a:xfrm>
              <a:off x="1027565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Gerade Verbindung 55">
              <a:extLst>
                <a:ext uri="{FF2B5EF4-FFF2-40B4-BE49-F238E27FC236}">
                  <a16:creationId xmlns:a16="http://schemas.microsoft.com/office/drawing/2014/main" id="{EA07CEA6-5B67-6847-96AD-EA56B76D5A54}"/>
                </a:ext>
              </a:extLst>
            </p:cNvPr>
            <p:cNvCxnSpPr/>
            <p:nvPr userDrawn="1"/>
          </p:nvCxnSpPr>
          <p:spPr bwMode="auto">
            <a:xfrm>
              <a:off x="11786616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Gerade Verbindung 56">
              <a:extLst>
                <a:ext uri="{FF2B5EF4-FFF2-40B4-BE49-F238E27FC236}">
                  <a16:creationId xmlns:a16="http://schemas.microsoft.com/office/drawing/2014/main" id="{46850BDB-7DD9-9145-8B8A-05784D2CC977}"/>
                </a:ext>
              </a:extLst>
            </p:cNvPr>
            <p:cNvCxnSpPr/>
            <p:nvPr userDrawn="1"/>
          </p:nvCxnSpPr>
          <p:spPr bwMode="auto">
            <a:xfrm rot="5400000">
              <a:off x="-128016" y="38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Gerade Verbindung 58">
              <a:extLst>
                <a:ext uri="{FF2B5EF4-FFF2-40B4-BE49-F238E27FC236}">
                  <a16:creationId xmlns:a16="http://schemas.microsoft.com/office/drawing/2014/main" id="{A2223D8E-0471-2F42-8900-EC71ACACD416}"/>
                </a:ext>
              </a:extLst>
            </p:cNvPr>
            <p:cNvCxnSpPr/>
            <p:nvPr userDrawn="1"/>
          </p:nvCxnSpPr>
          <p:spPr bwMode="auto">
            <a:xfrm rot="5400000">
              <a:off x="-126000" y="13230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Gerade Verbindung 59">
              <a:extLst>
                <a:ext uri="{FF2B5EF4-FFF2-40B4-BE49-F238E27FC236}">
                  <a16:creationId xmlns:a16="http://schemas.microsoft.com/office/drawing/2014/main" id="{EE244786-7154-B54A-9A68-10316AF37694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" name="Gerade Verbindung 60">
              <a:extLst>
                <a:ext uri="{FF2B5EF4-FFF2-40B4-BE49-F238E27FC236}">
                  <a16:creationId xmlns:a16="http://schemas.microsoft.com/office/drawing/2014/main" id="{9682C2B8-9A55-424C-B123-324D28080495}"/>
                </a:ext>
              </a:extLst>
            </p:cNvPr>
            <p:cNvCxnSpPr/>
            <p:nvPr userDrawn="1"/>
          </p:nvCxnSpPr>
          <p:spPr bwMode="auto">
            <a:xfrm rot="5400000">
              <a:off x="-128016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" name="Gerade Verbindung 61">
              <a:extLst>
                <a:ext uri="{FF2B5EF4-FFF2-40B4-BE49-F238E27FC236}">
                  <a16:creationId xmlns:a16="http://schemas.microsoft.com/office/drawing/2014/main" id="{B77C6A63-4569-8744-90EB-ED40B139635E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313170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9" r:id="rId1"/>
    <p:sldLayoutId id="2147483850" r:id="rId2"/>
    <p:sldLayoutId id="2147483851" r:id="rId3"/>
    <p:sldLayoutId id="2147483852" r:id="rId4"/>
    <p:sldLayoutId id="2147483853" r:id="rId5"/>
    <p:sldLayoutId id="2147483854" r:id="rId6"/>
    <p:sldLayoutId id="2147483855" r:id="rId7"/>
    <p:sldLayoutId id="2147483856" r:id="rId8"/>
    <p:sldLayoutId id="2147483857" r:id="rId9"/>
    <p:sldLayoutId id="2147483858" r:id="rId10"/>
    <p:sldLayoutId id="2147483859" r:id="rId11"/>
    <p:sldLayoutId id="2147483860" r:id="rId12"/>
    <p:sldLayoutId id="2147483861" r:id="rId13"/>
    <p:sldLayoutId id="2147483862" r:id="rId14"/>
    <p:sldLayoutId id="2147483863" r:id="rId15"/>
    <p:sldLayoutId id="2147483864" r:id="rId16"/>
    <p:sldLayoutId id="2147483865" r:id="rId17"/>
    <p:sldLayoutId id="2147483866" r:id="rId18"/>
    <p:sldLayoutId id="2147483867" r:id="rId19"/>
    <p:sldLayoutId id="2147483868" r:id="rId20"/>
    <p:sldLayoutId id="2147483869" r:id="rId21"/>
    <p:sldLayoutId id="2147483870" r:id="rId22"/>
    <p:sldLayoutId id="2147483871" r:id="rId23"/>
    <p:sldLayoutId id="2147483872" r:id="rId24"/>
    <p:sldLayoutId id="2147483873" r:id="rId25"/>
    <p:sldLayoutId id="2147483874" r:id="rId26"/>
    <p:sldLayoutId id="2147483875" r:id="rId27"/>
    <p:sldLayoutId id="2147483876" r:id="rId28"/>
    <p:sldLayoutId id="2147483877" r:id="rId29"/>
    <p:sldLayoutId id="2147483878" r:id="rId30"/>
    <p:sldLayoutId id="2147483879" r:id="rId31"/>
    <p:sldLayoutId id="2147483880" r:id="rId32"/>
    <p:sldLayoutId id="2147483881" r:id="rId33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0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36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54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72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90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0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126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144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206">
          <p15:clr>
            <a:srgbClr val="A4A3A4"/>
          </p15:clr>
        </p15:guide>
        <p15:guide id="2" pos="255">
          <p15:clr>
            <a:srgbClr val="5ACBF0"/>
          </p15:clr>
        </p15:guide>
        <p15:guide id="3" orient="horz" pos="888">
          <p15:clr>
            <a:srgbClr val="5ACBF0"/>
          </p15:clr>
        </p15:guide>
        <p15:guide id="4" orient="horz" pos="2341">
          <p15:clr>
            <a:srgbClr val="A4A3A4"/>
          </p15:clr>
        </p15:guide>
        <p15:guide id="5" orient="horz" pos="300">
          <p15:clr>
            <a:srgbClr val="A4A3A4"/>
          </p15:clr>
        </p15:guide>
        <p15:guide id="7" orient="horz" pos="3879">
          <p15:clr>
            <a:srgbClr val="5ACBF0"/>
          </p15:clr>
        </p15:guide>
        <p15:guide id="8" pos="3984">
          <p15:clr>
            <a:srgbClr val="A4A3A4"/>
          </p15:clr>
        </p15:guide>
        <p15:guide id="9" pos="7416">
          <p15:clr>
            <a:srgbClr val="5ACBF0"/>
          </p15:clr>
        </p15:guide>
        <p15:guide id="10" pos="3696">
          <p15:clr>
            <a:srgbClr val="A4A3A4"/>
          </p15:clr>
        </p15:guide>
        <p15:guide id="11" pos="6480">
          <p15:clr>
            <a:srgbClr val="A4A3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" descr="Slide headline">
            <a:extLst>
              <a:ext uri="{FF2B5EF4-FFF2-40B4-BE49-F238E27FC236}">
                <a16:creationId xmlns:a16="http://schemas.microsoft.com/office/drawing/2014/main" id="{2500D031-E8B7-42AD-B616-57A243A31EFA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97" cy="576000"/>
          </a:xfrm>
          <a:prstGeom prst="rect">
            <a:avLst/>
          </a:prstGeom>
        </p:spPr>
        <p:txBody>
          <a:bodyPr vert="horz" lIns="0" tIns="0" rIns="324000" bIns="14400" rtlCol="0" anchor="t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" descr="Content text frame">
            <a:extLst>
              <a:ext uri="{FF2B5EF4-FFF2-40B4-BE49-F238E27FC236}">
                <a16:creationId xmlns:a16="http://schemas.microsoft.com/office/drawing/2014/main" id="{6750A408-ED0E-47CF-AC3A-5AD4A6E25CE3}"/>
              </a:ext>
            </a:extLst>
          </p:cNvPr>
          <p:cNvSpPr>
            <a:spLocks noGrp="1"/>
          </p:cNvSpPr>
          <p:nvPr>
            <p:ph type="body" idx="1"/>
          </p:nvPr>
        </p:nvSpPr>
        <p:spPr bwMode="black">
          <a:xfrm>
            <a:off x="411161" y="1414800"/>
            <a:ext cx="7200000" cy="4536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4F5CAFE5-0972-49AB-B42B-7C613C153A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black">
          <a:xfrm>
            <a:off x="1059160" y="6310800"/>
            <a:ext cx="9216000" cy="547200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lvl1pPr algn="l">
              <a:lnSpc>
                <a:spcPct val="100000"/>
              </a:lnSpc>
              <a:defRPr sz="9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6" name="Slide Number Placeholder" descr="Page number">
            <a:extLst>
              <a:ext uri="{FF2B5EF4-FFF2-40B4-BE49-F238E27FC236}">
                <a16:creationId xmlns:a16="http://schemas.microsoft.com/office/drawing/2014/main" id="{1C051FD7-F65C-4306-9083-C9770A0AF2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black">
          <a:xfrm>
            <a:off x="411162" y="6310800"/>
            <a:ext cx="648000" cy="547200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lvl1pPr algn="l">
              <a:lnSpc>
                <a:spcPct val="100000"/>
              </a:lnSpc>
              <a:defRPr sz="9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1962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3" r:id="rId1"/>
    <p:sldLayoutId id="2147483884" r:id="rId2"/>
    <p:sldLayoutId id="2147483885" r:id="rId3"/>
    <p:sldLayoutId id="2147483886" r:id="rId4"/>
    <p:sldLayoutId id="2147483887" r:id="rId5"/>
    <p:sldLayoutId id="2147483888" r:id="rId6"/>
    <p:sldLayoutId id="2147483889" r:id="rId7"/>
    <p:sldLayoutId id="2147483890" r:id="rId8"/>
    <p:sldLayoutId id="2147483891" r:id="rId9"/>
    <p:sldLayoutId id="2147483892" r:id="rId10"/>
    <p:sldLayoutId id="2147483893" r:id="rId11"/>
    <p:sldLayoutId id="2147483894" r:id="rId12"/>
    <p:sldLayoutId id="2147483895" r:id="rId13"/>
    <p:sldLayoutId id="2147483896" r:id="rId14"/>
    <p:sldLayoutId id="2147483897" r:id="rId15"/>
    <p:sldLayoutId id="2147483898" r:id="rId16"/>
    <p:sldLayoutId id="2147483899" r:id="rId17"/>
    <p:sldLayoutId id="2147483900" r:id="rId18"/>
    <p:sldLayoutId id="2147483901" r:id="rId19"/>
    <p:sldLayoutId id="2147483902" r:id="rId20"/>
    <p:sldLayoutId id="2147483903" r:id="rId21"/>
    <p:sldLayoutId id="2147483904" r:id="rId22"/>
    <p:sldLayoutId id="2147483905" r:id="rId23"/>
    <p:sldLayoutId id="2147483906" r:id="rId24"/>
    <p:sldLayoutId id="2147483907" r:id="rId25"/>
    <p:sldLayoutId id="2147483908" r:id="rId26"/>
    <p:sldLayoutId id="2147483909" r:id="rId27"/>
    <p:sldLayoutId id="2147483910" r:id="rId28"/>
    <p:sldLayoutId id="2147483911" r:id="rId29"/>
    <p:sldLayoutId id="2147483912" r:id="rId30"/>
    <p:sldLayoutId id="2147483913" r:id="rId31"/>
    <p:sldLayoutId id="2147483914" r:id="rId32"/>
    <p:sldLayoutId id="2147483915" r:id="rId33"/>
    <p:sldLayoutId id="2147483916" r:id="rId34"/>
    <p:sldLayoutId id="2147483917" r:id="rId35"/>
    <p:sldLayoutId id="2147483918" r:id="rId36"/>
    <p:sldLayoutId id="2147483919" r:id="rId37"/>
    <p:sldLayoutId id="2147483920" r:id="rId38"/>
    <p:sldLayoutId id="2147483921" r:id="rId39"/>
    <p:sldLayoutId id="2147483922" r:id="rId40"/>
    <p:sldLayoutId id="2147483923" r:id="rId41"/>
    <p:sldLayoutId id="2147483924" r:id="rId42"/>
    <p:sldLayoutId id="2147483925" r:id="rId43"/>
    <p:sldLayoutId id="2147483926" r:id="rId44"/>
    <p:sldLayoutId id="2147483927" r:id="rId45"/>
    <p:sldLayoutId id="2147483928" r:id="rId46"/>
    <p:sldLayoutId id="2147483929" r:id="rId47"/>
    <p:sldLayoutId id="2147483930" r:id="rId48"/>
    <p:sldLayoutId id="2147483931" r:id="rId49"/>
    <p:sldLayoutId id="2147483932" r:id="rId50"/>
    <p:sldLayoutId id="2147483933" r:id="rId51"/>
    <p:sldLayoutId id="2147483934" r:id="rId52"/>
    <p:sldLayoutId id="2147483935" r:id="rId53"/>
    <p:sldLayoutId id="2147483936" r:id="rId54"/>
    <p:sldLayoutId id="2147483937" r:id="rId55"/>
    <p:sldLayoutId id="2147483938" r:id="rId56"/>
    <p:sldLayoutId id="2147483939" r:id="rId57"/>
    <p:sldLayoutId id="2147483940" r:id="rId58"/>
    <p:sldLayoutId id="2147483941" r:id="rId59"/>
    <p:sldLayoutId id="2147483942" r:id="rId60"/>
    <p:sldLayoutId id="2147483943" r:id="rId61"/>
    <p:sldLayoutId id="2147483944" r:id="rId62"/>
    <p:sldLayoutId id="2147483945" r:id="rId63"/>
    <p:sldLayoutId id="2147483946" r:id="rId64"/>
    <p:sldLayoutId id="2147483947" r:id="rId65"/>
    <p:sldLayoutId id="2147483948" r:id="rId66"/>
    <p:sldLayoutId id="2147483949" r:id="rId67"/>
    <p:sldLayoutId id="2147483950" r:id="rId68"/>
    <p:sldLayoutId id="2147483951" r:id="rId69"/>
    <p:sldLayoutId id="2147483952" r:id="rId70"/>
    <p:sldLayoutId id="2147483953" r:id="rId71"/>
    <p:sldLayoutId id="2147483954" r:id="rId72"/>
    <p:sldLayoutId id="2147483955" r:id="rId73"/>
    <p:sldLayoutId id="2147483956" r:id="rId74"/>
    <p:sldLayoutId id="2147483957" r:id="rId75"/>
    <p:sldLayoutId id="2147483958" r:id="rId76"/>
    <p:sldLayoutId id="2147483959" r:id="rId77"/>
    <p:sldLayoutId id="2147483960" r:id="rId78"/>
    <p:sldLayoutId id="2147483961" r:id="rId79"/>
    <p:sldLayoutId id="2147483962" r:id="rId80"/>
    <p:sldLayoutId id="2147483963" r:id="rId81"/>
    <p:sldLayoutId id="2147483964" r:id="rId82"/>
    <p:sldLayoutId id="2147483965" r:id="rId83"/>
    <p:sldLayoutId id="2147483966" r:id="rId84"/>
    <p:sldLayoutId id="2147483967" r:id="rId85"/>
    <p:sldLayoutId id="2147483968" r:id="rId86"/>
    <p:sldLayoutId id="2147483969" r:id="rId87"/>
    <p:sldLayoutId id="2147483970" r:id="rId88"/>
    <p:sldLayoutId id="2147483971" r:id="rId89"/>
    <p:sldLayoutId id="2147483972" r:id="rId90"/>
    <p:sldLayoutId id="2147483973" r:id="rId91"/>
    <p:sldLayoutId id="2147483975" r:id="rId92"/>
    <p:sldLayoutId id="2147483976" r:id="rId93"/>
    <p:sldLayoutId id="2147483977" r:id="rId94"/>
    <p:sldLayoutId id="2147483978" r:id="rId95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0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36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54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72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90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0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126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144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">
            <a:extLst>
              <a:ext uri="{FF2B5EF4-FFF2-40B4-BE49-F238E27FC236}">
                <a16:creationId xmlns:a16="http://schemas.microsoft.com/office/drawing/2014/main" id="{2500D031-E8B7-42AD-B616-57A243A31EFA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97" cy="576000"/>
          </a:xfrm>
          <a:prstGeom prst="rect">
            <a:avLst/>
          </a:prstGeom>
        </p:spPr>
        <p:txBody>
          <a:bodyPr vert="horz" lIns="0" tIns="0" rIns="324000" bIns="14400" rtlCol="0" anchor="t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">
            <a:extLst>
              <a:ext uri="{FF2B5EF4-FFF2-40B4-BE49-F238E27FC236}">
                <a16:creationId xmlns:a16="http://schemas.microsoft.com/office/drawing/2014/main" id="{6750A408-ED0E-47CF-AC3A-5AD4A6E25CE3}"/>
              </a:ext>
            </a:extLst>
          </p:cNvPr>
          <p:cNvSpPr>
            <a:spLocks noGrp="1"/>
          </p:cNvSpPr>
          <p:nvPr>
            <p:ph type="body" idx="1"/>
          </p:nvPr>
        </p:nvSpPr>
        <p:spPr bwMode="black">
          <a:xfrm>
            <a:off x="411161" y="1414800"/>
            <a:ext cx="7200000" cy="4536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4F5CAFE5-0972-49AB-B42B-7C613C153A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black">
          <a:xfrm>
            <a:off x="1059160" y="6310800"/>
            <a:ext cx="9216000" cy="547200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lvl1pPr algn="l">
              <a:lnSpc>
                <a:spcPct val="100000"/>
              </a:lnSpc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2023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1C051FD7-F65C-4306-9083-C9770A0AF2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black">
          <a:xfrm>
            <a:off x="411162" y="6310800"/>
            <a:ext cx="648000" cy="547200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lvl1pPr algn="l">
              <a:lnSpc>
                <a:spcPct val="100000"/>
              </a:lnSpc>
              <a:defRPr sz="900" b="1"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7" name="Gruppieren 3">
            <a:extLst>
              <a:ext uri="{FF2B5EF4-FFF2-40B4-BE49-F238E27FC236}">
                <a16:creationId xmlns:a16="http://schemas.microsoft.com/office/drawing/2014/main" id="{64112C91-F980-4980-A894-82FC60E68405}"/>
              </a:ext>
            </a:extLst>
          </p:cNvPr>
          <p:cNvGrpSpPr/>
          <p:nvPr userDrawn="1"/>
        </p:nvGrpSpPr>
        <p:grpSpPr>
          <a:xfrm>
            <a:off x="-218016" y="-216000"/>
            <a:ext cx="12630816" cy="7290000"/>
            <a:chOff x="-218016" y="-216000"/>
            <a:chExt cx="12630816" cy="7290000"/>
          </a:xfrm>
        </p:grpSpPr>
        <p:cxnSp>
          <p:nvCxnSpPr>
            <p:cNvPr id="8" name="Gerade Verbindung 2">
              <a:extLst>
                <a:ext uri="{FF2B5EF4-FFF2-40B4-BE49-F238E27FC236}">
                  <a16:creationId xmlns:a16="http://schemas.microsoft.com/office/drawing/2014/main" id="{481FE3F3-02BE-4D19-AE60-323AB7F8C45F}"/>
                </a:ext>
              </a:extLst>
            </p:cNvPr>
            <p:cNvCxnSpPr/>
            <p:nvPr userDrawn="1"/>
          </p:nvCxnSpPr>
          <p:spPr bwMode="auto">
            <a:xfrm>
              <a:off x="41148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" name="Gerade Verbindung 35">
              <a:extLst>
                <a:ext uri="{FF2B5EF4-FFF2-40B4-BE49-F238E27FC236}">
                  <a16:creationId xmlns:a16="http://schemas.microsoft.com/office/drawing/2014/main" id="{32FE3E1E-6CA2-4D19-8C44-8F29578C915D}"/>
                </a:ext>
              </a:extLst>
            </p:cNvPr>
            <p:cNvCxnSpPr/>
            <p:nvPr userDrawn="1"/>
          </p:nvCxnSpPr>
          <p:spPr bwMode="auto">
            <a:xfrm>
              <a:off x="58705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" name="Gerade Verbindung 36">
              <a:extLst>
                <a:ext uri="{FF2B5EF4-FFF2-40B4-BE49-F238E27FC236}">
                  <a16:creationId xmlns:a16="http://schemas.microsoft.com/office/drawing/2014/main" id="{7E8A8F16-6227-47B6-AEA3-7FAD4F09B17C}"/>
                </a:ext>
              </a:extLst>
            </p:cNvPr>
            <p:cNvCxnSpPr/>
            <p:nvPr userDrawn="1"/>
          </p:nvCxnSpPr>
          <p:spPr bwMode="auto">
            <a:xfrm>
              <a:off x="6313932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" name="Gerade Verbindung 37">
              <a:extLst>
                <a:ext uri="{FF2B5EF4-FFF2-40B4-BE49-F238E27FC236}">
                  <a16:creationId xmlns:a16="http://schemas.microsoft.com/office/drawing/2014/main" id="{B9FF6618-2352-49D1-91A8-A508577CF426}"/>
                </a:ext>
              </a:extLst>
            </p:cNvPr>
            <p:cNvCxnSpPr/>
            <p:nvPr userDrawn="1"/>
          </p:nvCxnSpPr>
          <p:spPr bwMode="auto">
            <a:xfrm>
              <a:off x="102799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Gerade Verbindung 38">
              <a:extLst>
                <a:ext uri="{FF2B5EF4-FFF2-40B4-BE49-F238E27FC236}">
                  <a16:creationId xmlns:a16="http://schemas.microsoft.com/office/drawing/2014/main" id="{7B0146CD-BACD-4AFA-962F-160901738B79}"/>
                </a:ext>
              </a:extLst>
            </p:cNvPr>
            <p:cNvCxnSpPr/>
            <p:nvPr userDrawn="1"/>
          </p:nvCxnSpPr>
          <p:spPr bwMode="auto">
            <a:xfrm>
              <a:off x="1178433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" name="Gerade Verbindung 39">
              <a:extLst>
                <a:ext uri="{FF2B5EF4-FFF2-40B4-BE49-F238E27FC236}">
                  <a16:creationId xmlns:a16="http://schemas.microsoft.com/office/drawing/2014/main" id="{AB43C7FF-222E-4073-A442-3F351CB2ECCC}"/>
                </a:ext>
              </a:extLst>
            </p:cNvPr>
            <p:cNvCxnSpPr/>
            <p:nvPr userDrawn="1"/>
          </p:nvCxnSpPr>
          <p:spPr bwMode="auto">
            <a:xfrm rot="5400000">
              <a:off x="12322800" y="39319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Gerade Verbindung 41">
              <a:extLst>
                <a:ext uri="{FF2B5EF4-FFF2-40B4-BE49-F238E27FC236}">
                  <a16:creationId xmlns:a16="http://schemas.microsoft.com/office/drawing/2014/main" id="{639D4E32-0FB0-4B21-8653-CF35493F8FB1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" name="Gerade Verbindung 42">
              <a:extLst>
                <a:ext uri="{FF2B5EF4-FFF2-40B4-BE49-F238E27FC236}">
                  <a16:creationId xmlns:a16="http://schemas.microsoft.com/office/drawing/2014/main" id="{C6F3A06C-CA69-4259-A224-942403D5994A}"/>
                </a:ext>
              </a:extLst>
            </p:cNvPr>
            <p:cNvCxnSpPr/>
            <p:nvPr userDrawn="1"/>
          </p:nvCxnSpPr>
          <p:spPr bwMode="auto">
            <a:xfrm rot="5400000">
              <a:off x="12322800" y="3630168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" name="Gerade Verbindung 43">
              <a:extLst>
                <a:ext uri="{FF2B5EF4-FFF2-40B4-BE49-F238E27FC236}">
                  <a16:creationId xmlns:a16="http://schemas.microsoft.com/office/drawing/2014/main" id="{050A96C1-FF6F-4B3A-BE9C-DF1EB918B53C}"/>
                </a:ext>
              </a:extLst>
            </p:cNvPr>
            <p:cNvCxnSpPr/>
            <p:nvPr userDrawn="1"/>
          </p:nvCxnSpPr>
          <p:spPr bwMode="auto">
            <a:xfrm rot="5400000">
              <a:off x="12322800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Gerade Verbindung 44">
              <a:extLst>
                <a:ext uri="{FF2B5EF4-FFF2-40B4-BE49-F238E27FC236}">
                  <a16:creationId xmlns:a16="http://schemas.microsoft.com/office/drawing/2014/main" id="{9FB10660-11D9-426F-941F-A45585C29A49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Gerade Verbindung 51">
              <a:extLst>
                <a:ext uri="{FF2B5EF4-FFF2-40B4-BE49-F238E27FC236}">
                  <a16:creationId xmlns:a16="http://schemas.microsoft.com/office/drawing/2014/main" id="{33700579-8595-42CD-97C4-19D8EBB4E6BC}"/>
                </a:ext>
              </a:extLst>
            </p:cNvPr>
            <p:cNvCxnSpPr/>
            <p:nvPr userDrawn="1"/>
          </p:nvCxnSpPr>
          <p:spPr bwMode="auto">
            <a:xfrm>
              <a:off x="41148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Gerade Verbindung 52">
              <a:extLst>
                <a:ext uri="{FF2B5EF4-FFF2-40B4-BE49-F238E27FC236}">
                  <a16:creationId xmlns:a16="http://schemas.microsoft.com/office/drawing/2014/main" id="{30A81138-D303-4904-9AB1-E5A2A3C5B68F}"/>
                </a:ext>
              </a:extLst>
            </p:cNvPr>
            <p:cNvCxnSpPr/>
            <p:nvPr userDrawn="1"/>
          </p:nvCxnSpPr>
          <p:spPr bwMode="auto">
            <a:xfrm>
              <a:off x="5870448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Gerade Verbindung 53">
              <a:extLst>
                <a:ext uri="{FF2B5EF4-FFF2-40B4-BE49-F238E27FC236}">
                  <a16:creationId xmlns:a16="http://schemas.microsoft.com/office/drawing/2014/main" id="{21B48A52-73AF-491E-A07E-23B651EF1F29}"/>
                </a:ext>
              </a:extLst>
            </p:cNvPr>
            <p:cNvCxnSpPr/>
            <p:nvPr userDrawn="1"/>
          </p:nvCxnSpPr>
          <p:spPr bwMode="auto">
            <a:xfrm>
              <a:off x="6318504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Gerade Verbindung 54">
              <a:extLst>
                <a:ext uri="{FF2B5EF4-FFF2-40B4-BE49-F238E27FC236}">
                  <a16:creationId xmlns:a16="http://schemas.microsoft.com/office/drawing/2014/main" id="{E2EB58DF-FF4C-46DB-8581-E35F3314923A}"/>
                </a:ext>
              </a:extLst>
            </p:cNvPr>
            <p:cNvCxnSpPr/>
            <p:nvPr userDrawn="1"/>
          </p:nvCxnSpPr>
          <p:spPr bwMode="auto">
            <a:xfrm>
              <a:off x="1027565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Gerade Verbindung 55">
              <a:extLst>
                <a:ext uri="{FF2B5EF4-FFF2-40B4-BE49-F238E27FC236}">
                  <a16:creationId xmlns:a16="http://schemas.microsoft.com/office/drawing/2014/main" id="{85413CA3-AE69-4D66-AC1F-A95E6E02C8AC}"/>
                </a:ext>
              </a:extLst>
            </p:cNvPr>
            <p:cNvCxnSpPr/>
            <p:nvPr userDrawn="1"/>
          </p:nvCxnSpPr>
          <p:spPr bwMode="auto">
            <a:xfrm>
              <a:off x="11786616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Gerade Verbindung 56">
              <a:extLst>
                <a:ext uri="{FF2B5EF4-FFF2-40B4-BE49-F238E27FC236}">
                  <a16:creationId xmlns:a16="http://schemas.microsoft.com/office/drawing/2014/main" id="{447EBA10-3BC3-49ED-8ABD-9F2251B1E77D}"/>
                </a:ext>
              </a:extLst>
            </p:cNvPr>
            <p:cNvCxnSpPr/>
            <p:nvPr userDrawn="1"/>
          </p:nvCxnSpPr>
          <p:spPr bwMode="auto">
            <a:xfrm rot="5400000">
              <a:off x="-128016" y="38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Gerade Verbindung 58">
              <a:extLst>
                <a:ext uri="{FF2B5EF4-FFF2-40B4-BE49-F238E27FC236}">
                  <a16:creationId xmlns:a16="http://schemas.microsoft.com/office/drawing/2014/main" id="{C45EE7EE-C96B-4015-85B9-BB1442AA351F}"/>
                </a:ext>
              </a:extLst>
            </p:cNvPr>
            <p:cNvCxnSpPr/>
            <p:nvPr userDrawn="1"/>
          </p:nvCxnSpPr>
          <p:spPr bwMode="auto">
            <a:xfrm rot="5400000">
              <a:off x="-126000" y="13230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Gerade Verbindung 59">
              <a:extLst>
                <a:ext uri="{FF2B5EF4-FFF2-40B4-BE49-F238E27FC236}">
                  <a16:creationId xmlns:a16="http://schemas.microsoft.com/office/drawing/2014/main" id="{0896D7E2-A698-4DA0-B2BB-530AB9D2EBE7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" name="Gerade Verbindung 60">
              <a:extLst>
                <a:ext uri="{FF2B5EF4-FFF2-40B4-BE49-F238E27FC236}">
                  <a16:creationId xmlns:a16="http://schemas.microsoft.com/office/drawing/2014/main" id="{68FF7AAE-0A46-447F-A2B7-06DF297A3B88}"/>
                </a:ext>
              </a:extLst>
            </p:cNvPr>
            <p:cNvCxnSpPr/>
            <p:nvPr userDrawn="1"/>
          </p:nvCxnSpPr>
          <p:spPr bwMode="auto">
            <a:xfrm rot="5400000">
              <a:off x="-128016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" name="Gerade Verbindung 61">
              <a:extLst>
                <a:ext uri="{FF2B5EF4-FFF2-40B4-BE49-F238E27FC236}">
                  <a16:creationId xmlns:a16="http://schemas.microsoft.com/office/drawing/2014/main" id="{43C13843-5874-40EC-961E-75BE6FFD4E4E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35659923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0" r:id="rId1"/>
    <p:sldLayoutId id="2147483981" r:id="rId2"/>
    <p:sldLayoutId id="2147483982" r:id="rId3"/>
    <p:sldLayoutId id="2147483983" r:id="rId4"/>
    <p:sldLayoutId id="2147483984" r:id="rId5"/>
    <p:sldLayoutId id="2147483985" r:id="rId6"/>
    <p:sldLayoutId id="2147483986" r:id="rId7"/>
    <p:sldLayoutId id="2147483987" r:id="rId8"/>
    <p:sldLayoutId id="2147483988" r:id="rId9"/>
    <p:sldLayoutId id="2147483989" r:id="rId10"/>
    <p:sldLayoutId id="2147483990" r:id="rId11"/>
    <p:sldLayoutId id="2147483991" r:id="rId12"/>
    <p:sldLayoutId id="2147483992" r:id="rId13"/>
    <p:sldLayoutId id="2147483993" r:id="rId14"/>
    <p:sldLayoutId id="2147483994" r:id="rId15"/>
    <p:sldLayoutId id="2147483995" r:id="rId16"/>
    <p:sldLayoutId id="2147483996" r:id="rId17"/>
    <p:sldLayoutId id="2147483997" r:id="rId18"/>
    <p:sldLayoutId id="2147483998" r:id="rId19"/>
    <p:sldLayoutId id="2147483999" r:id="rId20"/>
    <p:sldLayoutId id="2147484000" r:id="rId21"/>
    <p:sldLayoutId id="2147484001" r:id="rId22"/>
    <p:sldLayoutId id="2147484002" r:id="rId23"/>
    <p:sldLayoutId id="2147484003" r:id="rId24"/>
    <p:sldLayoutId id="2147484004" r:id="rId25"/>
    <p:sldLayoutId id="2147484005" r:id="rId26"/>
    <p:sldLayoutId id="2147484008" r:id="rId27"/>
    <p:sldLayoutId id="2147484009" r:id="rId28"/>
    <p:sldLayoutId id="2147484010" r:id="rId29"/>
    <p:sldLayoutId id="2147484011" r:id="rId30"/>
    <p:sldLayoutId id="2147484012" r:id="rId3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0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36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54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72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90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0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126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144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976">
          <p15:clr>
            <a:srgbClr val="F26B43"/>
          </p15:clr>
        </p15:guide>
        <p15:guide id="2" pos="3840">
          <p15:clr>
            <a:srgbClr val="F26B43"/>
          </p15:clr>
        </p15:guide>
        <p15:guide id="3" pos="3696">
          <p15:clr>
            <a:srgbClr val="F26B43"/>
          </p15:clr>
        </p15:guide>
        <p15:guide id="4" pos="257">
          <p15:clr>
            <a:srgbClr val="F26B43"/>
          </p15:clr>
        </p15:guide>
        <p15:guide id="5" orient="horz" pos="2205">
          <p15:clr>
            <a:srgbClr val="F26B43"/>
          </p15:clr>
        </p15:guide>
        <p15:guide id="6" orient="horz" pos="2341">
          <p15:clr>
            <a:srgbClr val="F26B43"/>
          </p15:clr>
        </p15:guide>
        <p15:guide id="7" orient="horz" pos="888">
          <p15:clr>
            <a:srgbClr val="F26B43"/>
          </p15:clr>
        </p15:guide>
        <p15:guide id="8" orient="horz" pos="300">
          <p15:clr>
            <a:srgbClr val="F26B43"/>
          </p15:clr>
        </p15:guide>
        <p15:guide id="9" orient="horz" pos="3884">
          <p15:clr>
            <a:srgbClr val="F26B43"/>
          </p15:clr>
        </p15:guide>
        <p15:guide id="10" pos="6471">
          <p15:clr>
            <a:srgbClr val="F26B43"/>
          </p15:clr>
        </p15:guide>
        <p15:guide id="11" pos="7423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" descr="Slide headline">
            <a:extLst>
              <a:ext uri="{FF2B5EF4-FFF2-40B4-BE49-F238E27FC236}">
                <a16:creationId xmlns:a16="http://schemas.microsoft.com/office/drawing/2014/main" id="{2500D031-E8B7-42AD-B616-57A243A31EFA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97" cy="576000"/>
          </a:xfrm>
          <a:prstGeom prst="rect">
            <a:avLst/>
          </a:prstGeom>
        </p:spPr>
        <p:txBody>
          <a:bodyPr vert="horz" lIns="0" tIns="0" rIns="324000" bIns="14400" rtlCol="0" anchor="t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" descr="Content text frame">
            <a:extLst>
              <a:ext uri="{FF2B5EF4-FFF2-40B4-BE49-F238E27FC236}">
                <a16:creationId xmlns:a16="http://schemas.microsoft.com/office/drawing/2014/main" id="{6750A408-ED0E-47CF-AC3A-5AD4A6E25CE3}"/>
              </a:ext>
            </a:extLst>
          </p:cNvPr>
          <p:cNvSpPr>
            <a:spLocks noGrp="1"/>
          </p:cNvSpPr>
          <p:nvPr>
            <p:ph type="body" idx="1"/>
          </p:nvPr>
        </p:nvSpPr>
        <p:spPr bwMode="black">
          <a:xfrm>
            <a:off x="411161" y="1414800"/>
            <a:ext cx="7200000" cy="4536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4F5CAFE5-0972-49AB-B42B-7C613C153A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black">
          <a:xfrm>
            <a:off x="1059160" y="6310800"/>
            <a:ext cx="9216000" cy="547200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lvl1pPr algn="l">
              <a:lnSpc>
                <a:spcPct val="100000"/>
              </a:lnSpc>
              <a:defRPr sz="9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Restricted | © Siemens 2024 | Siemens Digital Industries Software</a:t>
            </a:r>
          </a:p>
        </p:txBody>
      </p:sp>
      <p:sp>
        <p:nvSpPr>
          <p:cNvPr id="6" name="Slide Number Placeholder" descr="Page number">
            <a:extLst>
              <a:ext uri="{FF2B5EF4-FFF2-40B4-BE49-F238E27FC236}">
                <a16:creationId xmlns:a16="http://schemas.microsoft.com/office/drawing/2014/main" id="{1C051FD7-F65C-4306-9083-C9770A0AF2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black">
          <a:xfrm>
            <a:off x="411162" y="6310800"/>
            <a:ext cx="648000" cy="547200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lvl1pPr algn="l">
              <a:lnSpc>
                <a:spcPct val="100000"/>
              </a:lnSpc>
              <a:defRPr sz="9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660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4" r:id="rId1"/>
    <p:sldLayoutId id="2147484015" r:id="rId2"/>
    <p:sldLayoutId id="2147484016" r:id="rId3"/>
    <p:sldLayoutId id="2147484017" r:id="rId4"/>
    <p:sldLayoutId id="2147484018" r:id="rId5"/>
    <p:sldLayoutId id="2147484019" r:id="rId6"/>
    <p:sldLayoutId id="2147484020" r:id="rId7"/>
    <p:sldLayoutId id="2147484021" r:id="rId8"/>
    <p:sldLayoutId id="2147484022" r:id="rId9"/>
    <p:sldLayoutId id="2147484023" r:id="rId10"/>
    <p:sldLayoutId id="2147484024" r:id="rId11"/>
    <p:sldLayoutId id="2147484025" r:id="rId12"/>
    <p:sldLayoutId id="2147484026" r:id="rId13"/>
    <p:sldLayoutId id="2147484027" r:id="rId14"/>
    <p:sldLayoutId id="2147484028" r:id="rId15"/>
    <p:sldLayoutId id="2147484029" r:id="rId16"/>
    <p:sldLayoutId id="2147484030" r:id="rId17"/>
    <p:sldLayoutId id="2147484031" r:id="rId18"/>
    <p:sldLayoutId id="2147484032" r:id="rId19"/>
    <p:sldLayoutId id="2147484033" r:id="rId20"/>
    <p:sldLayoutId id="2147484034" r:id="rId21"/>
    <p:sldLayoutId id="2147484035" r:id="rId22"/>
    <p:sldLayoutId id="2147484036" r:id="rId23"/>
    <p:sldLayoutId id="2147484037" r:id="rId24"/>
    <p:sldLayoutId id="2147484038" r:id="rId25"/>
    <p:sldLayoutId id="2147484039" r:id="rId26"/>
    <p:sldLayoutId id="2147484040" r:id="rId27"/>
    <p:sldLayoutId id="2147484041" r:id="rId28"/>
    <p:sldLayoutId id="2147484042" r:id="rId29"/>
    <p:sldLayoutId id="2147484043" r:id="rId30"/>
    <p:sldLayoutId id="2147484044" r:id="rId31"/>
    <p:sldLayoutId id="2147484045" r:id="rId32"/>
    <p:sldLayoutId id="2147484046" r:id="rId33"/>
    <p:sldLayoutId id="2147484047" r:id="rId34"/>
    <p:sldLayoutId id="2147484048" r:id="rId35"/>
    <p:sldLayoutId id="2147484049" r:id="rId36"/>
    <p:sldLayoutId id="2147484050" r:id="rId37"/>
    <p:sldLayoutId id="2147484051" r:id="rId38"/>
    <p:sldLayoutId id="2147484052" r:id="rId39"/>
    <p:sldLayoutId id="2147484053" r:id="rId40"/>
    <p:sldLayoutId id="2147484054" r:id="rId41"/>
    <p:sldLayoutId id="2147484055" r:id="rId42"/>
    <p:sldLayoutId id="2147484056" r:id="rId43"/>
    <p:sldLayoutId id="2147484057" r:id="rId44"/>
    <p:sldLayoutId id="2147484058" r:id="rId45"/>
    <p:sldLayoutId id="2147484059" r:id="rId46"/>
    <p:sldLayoutId id="2147484060" r:id="rId47"/>
    <p:sldLayoutId id="2147484061" r:id="rId48"/>
    <p:sldLayoutId id="2147484062" r:id="rId49"/>
    <p:sldLayoutId id="2147484063" r:id="rId50"/>
    <p:sldLayoutId id="2147484064" r:id="rId51"/>
    <p:sldLayoutId id="2147484065" r:id="rId52"/>
    <p:sldLayoutId id="2147484066" r:id="rId53"/>
    <p:sldLayoutId id="2147484067" r:id="rId54"/>
    <p:sldLayoutId id="2147484068" r:id="rId55"/>
    <p:sldLayoutId id="2147484069" r:id="rId56"/>
    <p:sldLayoutId id="2147484070" r:id="rId57"/>
    <p:sldLayoutId id="2147484071" r:id="rId58"/>
    <p:sldLayoutId id="2147484072" r:id="rId59"/>
    <p:sldLayoutId id="2147484073" r:id="rId60"/>
    <p:sldLayoutId id="2147484074" r:id="rId61"/>
    <p:sldLayoutId id="2147484075" r:id="rId62"/>
    <p:sldLayoutId id="2147484076" r:id="rId63"/>
    <p:sldLayoutId id="2147484077" r:id="rId64"/>
    <p:sldLayoutId id="2147484078" r:id="rId65"/>
    <p:sldLayoutId id="2147484079" r:id="rId66"/>
    <p:sldLayoutId id="2147484080" r:id="rId67"/>
    <p:sldLayoutId id="2147484081" r:id="rId68"/>
    <p:sldLayoutId id="2147484082" r:id="rId69"/>
    <p:sldLayoutId id="2147484083" r:id="rId70"/>
    <p:sldLayoutId id="2147484084" r:id="rId71"/>
    <p:sldLayoutId id="2147484085" r:id="rId72"/>
    <p:sldLayoutId id="2147484086" r:id="rId73"/>
    <p:sldLayoutId id="2147484087" r:id="rId74"/>
    <p:sldLayoutId id="2147484088" r:id="rId75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0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36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54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72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90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0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126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144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" descr="Slide headline">
            <a:extLst>
              <a:ext uri="{FF2B5EF4-FFF2-40B4-BE49-F238E27FC236}">
                <a16:creationId xmlns:a16="http://schemas.microsoft.com/office/drawing/2014/main" id="{2500D031-E8B7-42AD-B616-57A243A31EFA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97" cy="576000"/>
          </a:xfrm>
          <a:prstGeom prst="rect">
            <a:avLst/>
          </a:prstGeom>
        </p:spPr>
        <p:txBody>
          <a:bodyPr vert="horz" lIns="0" tIns="0" rIns="324000" bIns="14400" rtlCol="0" anchor="t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" descr="Content text frame">
            <a:extLst>
              <a:ext uri="{FF2B5EF4-FFF2-40B4-BE49-F238E27FC236}">
                <a16:creationId xmlns:a16="http://schemas.microsoft.com/office/drawing/2014/main" id="{6750A408-ED0E-47CF-AC3A-5AD4A6E25CE3}"/>
              </a:ext>
            </a:extLst>
          </p:cNvPr>
          <p:cNvSpPr>
            <a:spLocks noGrp="1"/>
          </p:cNvSpPr>
          <p:nvPr>
            <p:ph type="body" idx="1"/>
          </p:nvPr>
        </p:nvSpPr>
        <p:spPr bwMode="black">
          <a:xfrm>
            <a:off x="411161" y="1414800"/>
            <a:ext cx="7200000" cy="4536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4F5CAFE5-0972-49AB-B42B-7C613C153A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black">
          <a:xfrm>
            <a:off x="1059160" y="6310800"/>
            <a:ext cx="9216000" cy="547200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lvl1pPr algn="l">
              <a:lnSpc>
                <a:spcPct val="100000"/>
              </a:lnSpc>
              <a:defRPr sz="9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6" name="Slide Number Placeholder" descr="Page number">
            <a:extLst>
              <a:ext uri="{FF2B5EF4-FFF2-40B4-BE49-F238E27FC236}">
                <a16:creationId xmlns:a16="http://schemas.microsoft.com/office/drawing/2014/main" id="{1C051FD7-F65C-4306-9083-C9770A0AF2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black">
          <a:xfrm>
            <a:off x="411162" y="6310800"/>
            <a:ext cx="648000" cy="547200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lvl1pPr algn="l">
              <a:lnSpc>
                <a:spcPct val="100000"/>
              </a:lnSpc>
              <a:defRPr sz="9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8467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91" r:id="rId1"/>
    <p:sldLayoutId id="2147484092" r:id="rId2"/>
    <p:sldLayoutId id="2147484093" r:id="rId3"/>
    <p:sldLayoutId id="2147484094" r:id="rId4"/>
    <p:sldLayoutId id="2147484095" r:id="rId5"/>
    <p:sldLayoutId id="2147484096" r:id="rId6"/>
    <p:sldLayoutId id="2147484097" r:id="rId7"/>
    <p:sldLayoutId id="2147484098" r:id="rId8"/>
    <p:sldLayoutId id="2147484099" r:id="rId9"/>
    <p:sldLayoutId id="2147484100" r:id="rId10"/>
    <p:sldLayoutId id="2147484101" r:id="rId11"/>
    <p:sldLayoutId id="2147484102" r:id="rId12"/>
    <p:sldLayoutId id="2147484103" r:id="rId13"/>
    <p:sldLayoutId id="2147484104" r:id="rId14"/>
    <p:sldLayoutId id="2147484105" r:id="rId15"/>
    <p:sldLayoutId id="2147484106" r:id="rId16"/>
    <p:sldLayoutId id="2147484107" r:id="rId17"/>
    <p:sldLayoutId id="2147484108" r:id="rId18"/>
    <p:sldLayoutId id="2147484109" r:id="rId19"/>
    <p:sldLayoutId id="2147484110" r:id="rId20"/>
    <p:sldLayoutId id="2147484111" r:id="rId21"/>
    <p:sldLayoutId id="2147484112" r:id="rId22"/>
    <p:sldLayoutId id="2147484113" r:id="rId23"/>
    <p:sldLayoutId id="2147484114" r:id="rId24"/>
    <p:sldLayoutId id="2147484115" r:id="rId25"/>
    <p:sldLayoutId id="2147484116" r:id="rId26"/>
    <p:sldLayoutId id="2147484117" r:id="rId27"/>
    <p:sldLayoutId id="2147484118" r:id="rId28"/>
    <p:sldLayoutId id="2147484119" r:id="rId29"/>
    <p:sldLayoutId id="2147484120" r:id="rId30"/>
    <p:sldLayoutId id="2147484121" r:id="rId31"/>
    <p:sldLayoutId id="2147484122" r:id="rId32"/>
    <p:sldLayoutId id="2147484123" r:id="rId33"/>
    <p:sldLayoutId id="2147484124" r:id="rId34"/>
    <p:sldLayoutId id="2147484125" r:id="rId35"/>
    <p:sldLayoutId id="2147484126" r:id="rId36"/>
    <p:sldLayoutId id="2147484127" r:id="rId37"/>
    <p:sldLayoutId id="2147484128" r:id="rId38"/>
    <p:sldLayoutId id="2147484129" r:id="rId39"/>
    <p:sldLayoutId id="2147484130" r:id="rId40"/>
    <p:sldLayoutId id="2147484131" r:id="rId41"/>
    <p:sldLayoutId id="2147484132" r:id="rId42"/>
    <p:sldLayoutId id="2147484133" r:id="rId43"/>
    <p:sldLayoutId id="2147484134" r:id="rId44"/>
    <p:sldLayoutId id="2147484135" r:id="rId45"/>
    <p:sldLayoutId id="2147484136" r:id="rId46"/>
    <p:sldLayoutId id="2147484137" r:id="rId47"/>
    <p:sldLayoutId id="2147484138" r:id="rId48"/>
    <p:sldLayoutId id="2147484139" r:id="rId49"/>
    <p:sldLayoutId id="2147484140" r:id="rId50"/>
    <p:sldLayoutId id="2147484141" r:id="rId51"/>
    <p:sldLayoutId id="2147484142" r:id="rId52"/>
    <p:sldLayoutId id="2147484143" r:id="rId53"/>
    <p:sldLayoutId id="2147484144" r:id="rId54"/>
    <p:sldLayoutId id="2147484145" r:id="rId55"/>
    <p:sldLayoutId id="2147484146" r:id="rId56"/>
    <p:sldLayoutId id="2147484147" r:id="rId57"/>
    <p:sldLayoutId id="2147484148" r:id="rId58"/>
    <p:sldLayoutId id="2147484149" r:id="rId59"/>
    <p:sldLayoutId id="2147484150" r:id="rId60"/>
    <p:sldLayoutId id="2147484151" r:id="rId61"/>
    <p:sldLayoutId id="2147484152" r:id="rId62"/>
    <p:sldLayoutId id="2147484153" r:id="rId63"/>
    <p:sldLayoutId id="2147484154" r:id="rId64"/>
    <p:sldLayoutId id="2147484155" r:id="rId65"/>
    <p:sldLayoutId id="2147484156" r:id="rId66"/>
    <p:sldLayoutId id="2147484157" r:id="rId67"/>
    <p:sldLayoutId id="2147484158" r:id="rId68"/>
    <p:sldLayoutId id="2147484159" r:id="rId69"/>
    <p:sldLayoutId id="2147484160" r:id="rId70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0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36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54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72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90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0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126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144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" descr="Slide headline">
            <a:extLst>
              <a:ext uri="{FF2B5EF4-FFF2-40B4-BE49-F238E27FC236}">
                <a16:creationId xmlns:a16="http://schemas.microsoft.com/office/drawing/2014/main" id="{2500D031-E8B7-42AD-B616-57A243A31EFA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97" cy="576000"/>
          </a:xfrm>
          <a:prstGeom prst="rect">
            <a:avLst/>
          </a:prstGeom>
        </p:spPr>
        <p:txBody>
          <a:bodyPr vert="horz" lIns="0" tIns="0" rIns="324000" bIns="14400" rtlCol="0" anchor="t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" descr="Content text frame">
            <a:extLst>
              <a:ext uri="{FF2B5EF4-FFF2-40B4-BE49-F238E27FC236}">
                <a16:creationId xmlns:a16="http://schemas.microsoft.com/office/drawing/2014/main" id="{6750A408-ED0E-47CF-AC3A-5AD4A6E25CE3}"/>
              </a:ext>
            </a:extLst>
          </p:cNvPr>
          <p:cNvSpPr>
            <a:spLocks noGrp="1"/>
          </p:cNvSpPr>
          <p:nvPr>
            <p:ph type="body" idx="1"/>
          </p:nvPr>
        </p:nvSpPr>
        <p:spPr bwMode="black">
          <a:xfrm>
            <a:off x="411161" y="1414800"/>
            <a:ext cx="7200000" cy="4536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4F5CAFE5-0972-49AB-B42B-7C613C153A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black">
          <a:xfrm>
            <a:off x="1059160" y="6310800"/>
            <a:ext cx="9216000" cy="547200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lvl1pPr algn="l">
              <a:lnSpc>
                <a:spcPct val="100000"/>
              </a:lnSpc>
              <a:defRPr sz="9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6" name="Slide Number Placeholder" descr="Page number">
            <a:extLst>
              <a:ext uri="{FF2B5EF4-FFF2-40B4-BE49-F238E27FC236}">
                <a16:creationId xmlns:a16="http://schemas.microsoft.com/office/drawing/2014/main" id="{1C051FD7-F65C-4306-9083-C9770A0AF2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black">
          <a:xfrm>
            <a:off x="411162" y="6310800"/>
            <a:ext cx="648000" cy="547200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lvl1pPr algn="l">
              <a:lnSpc>
                <a:spcPct val="100000"/>
              </a:lnSpc>
              <a:defRPr sz="9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5473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62" r:id="rId1"/>
    <p:sldLayoutId id="2147484163" r:id="rId2"/>
    <p:sldLayoutId id="2147484164" r:id="rId3"/>
    <p:sldLayoutId id="2147484165" r:id="rId4"/>
    <p:sldLayoutId id="2147484166" r:id="rId5"/>
    <p:sldLayoutId id="2147484167" r:id="rId6"/>
    <p:sldLayoutId id="2147484168" r:id="rId7"/>
    <p:sldLayoutId id="2147484169" r:id="rId8"/>
    <p:sldLayoutId id="2147484170" r:id="rId9"/>
    <p:sldLayoutId id="2147484171" r:id="rId10"/>
    <p:sldLayoutId id="2147484172" r:id="rId11"/>
    <p:sldLayoutId id="2147484173" r:id="rId12"/>
    <p:sldLayoutId id="2147484174" r:id="rId13"/>
    <p:sldLayoutId id="2147484175" r:id="rId14"/>
    <p:sldLayoutId id="2147484176" r:id="rId15"/>
    <p:sldLayoutId id="2147484177" r:id="rId16"/>
    <p:sldLayoutId id="2147484178" r:id="rId17"/>
    <p:sldLayoutId id="2147484179" r:id="rId18"/>
    <p:sldLayoutId id="2147484180" r:id="rId19"/>
    <p:sldLayoutId id="2147484181" r:id="rId20"/>
    <p:sldLayoutId id="2147484182" r:id="rId21"/>
    <p:sldLayoutId id="2147484183" r:id="rId22"/>
    <p:sldLayoutId id="2147484184" r:id="rId23"/>
    <p:sldLayoutId id="2147484185" r:id="rId24"/>
    <p:sldLayoutId id="2147484186" r:id="rId25"/>
    <p:sldLayoutId id="2147484187" r:id="rId26"/>
    <p:sldLayoutId id="2147484188" r:id="rId27"/>
    <p:sldLayoutId id="2147484189" r:id="rId28"/>
    <p:sldLayoutId id="2147484190" r:id="rId29"/>
    <p:sldLayoutId id="2147484191" r:id="rId30"/>
    <p:sldLayoutId id="2147484192" r:id="rId31"/>
    <p:sldLayoutId id="2147484193" r:id="rId32"/>
    <p:sldLayoutId id="2147484194" r:id="rId33"/>
    <p:sldLayoutId id="2147484195" r:id="rId34"/>
    <p:sldLayoutId id="2147484196" r:id="rId35"/>
    <p:sldLayoutId id="2147484197" r:id="rId36"/>
    <p:sldLayoutId id="2147484198" r:id="rId37"/>
    <p:sldLayoutId id="2147484199" r:id="rId38"/>
    <p:sldLayoutId id="2147484200" r:id="rId39"/>
    <p:sldLayoutId id="2147484201" r:id="rId40"/>
    <p:sldLayoutId id="2147484202" r:id="rId41"/>
    <p:sldLayoutId id="2147484203" r:id="rId42"/>
    <p:sldLayoutId id="2147484204" r:id="rId43"/>
    <p:sldLayoutId id="2147484205" r:id="rId44"/>
    <p:sldLayoutId id="2147484206" r:id="rId45"/>
    <p:sldLayoutId id="2147484207" r:id="rId46"/>
    <p:sldLayoutId id="2147484208" r:id="rId47"/>
    <p:sldLayoutId id="2147484209" r:id="rId48"/>
    <p:sldLayoutId id="2147484210" r:id="rId49"/>
    <p:sldLayoutId id="2147484211" r:id="rId50"/>
    <p:sldLayoutId id="2147484212" r:id="rId51"/>
    <p:sldLayoutId id="2147484213" r:id="rId52"/>
    <p:sldLayoutId id="2147484214" r:id="rId53"/>
    <p:sldLayoutId id="2147484215" r:id="rId54"/>
    <p:sldLayoutId id="2147484216" r:id="rId55"/>
    <p:sldLayoutId id="2147484217" r:id="rId56"/>
    <p:sldLayoutId id="2147484218" r:id="rId57"/>
    <p:sldLayoutId id="2147484219" r:id="rId58"/>
    <p:sldLayoutId id="2147484220" r:id="rId59"/>
    <p:sldLayoutId id="2147484221" r:id="rId60"/>
    <p:sldLayoutId id="2147484222" r:id="rId61"/>
    <p:sldLayoutId id="2147484223" r:id="rId62"/>
    <p:sldLayoutId id="2147484224" r:id="rId63"/>
    <p:sldLayoutId id="2147484225" r:id="rId64"/>
    <p:sldLayoutId id="2147484226" r:id="rId65"/>
    <p:sldLayoutId id="2147484227" r:id="rId66"/>
    <p:sldLayoutId id="2147484228" r:id="rId67"/>
    <p:sldLayoutId id="2147484229" r:id="rId68"/>
    <p:sldLayoutId id="2147484230" r:id="rId69"/>
    <p:sldLayoutId id="2147484231" r:id="rId70"/>
    <p:sldLayoutId id="2147484232" r:id="rId71"/>
    <p:sldLayoutId id="2147484233" r:id="rId72"/>
    <p:sldLayoutId id="2147484234" r:id="rId73"/>
    <p:sldLayoutId id="2147484236" r:id="rId7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0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36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54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72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90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0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126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144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" descr="Slide headline">
            <a:extLst>
              <a:ext uri="{FF2B5EF4-FFF2-40B4-BE49-F238E27FC236}">
                <a16:creationId xmlns:a16="http://schemas.microsoft.com/office/drawing/2014/main" id="{2500D031-E8B7-42AD-B616-57A243A31EFA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97" cy="576000"/>
          </a:xfrm>
          <a:prstGeom prst="rect">
            <a:avLst/>
          </a:prstGeom>
        </p:spPr>
        <p:txBody>
          <a:bodyPr vert="horz" lIns="0" tIns="0" rIns="324000" bIns="14400" rtlCol="0" anchor="t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" descr="Content text frame">
            <a:extLst>
              <a:ext uri="{FF2B5EF4-FFF2-40B4-BE49-F238E27FC236}">
                <a16:creationId xmlns:a16="http://schemas.microsoft.com/office/drawing/2014/main" id="{6750A408-ED0E-47CF-AC3A-5AD4A6E25CE3}"/>
              </a:ext>
            </a:extLst>
          </p:cNvPr>
          <p:cNvSpPr>
            <a:spLocks noGrp="1"/>
          </p:cNvSpPr>
          <p:nvPr>
            <p:ph type="body" idx="1"/>
          </p:nvPr>
        </p:nvSpPr>
        <p:spPr bwMode="black">
          <a:xfrm>
            <a:off x="411161" y="1414800"/>
            <a:ext cx="7200000" cy="4536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4F5CAFE5-0972-49AB-B42B-7C613C153A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black">
          <a:xfrm>
            <a:off x="1059160" y="6310800"/>
            <a:ext cx="9216000" cy="547200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lvl1pPr algn="l">
              <a:lnSpc>
                <a:spcPct val="100000"/>
              </a:lnSpc>
              <a:defRPr sz="9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Restricted | © Siemens 2024 | Siemens Digital Industries Software</a:t>
            </a:r>
          </a:p>
        </p:txBody>
      </p:sp>
      <p:sp>
        <p:nvSpPr>
          <p:cNvPr id="6" name="Slide Number Placeholder" descr="Page number">
            <a:extLst>
              <a:ext uri="{FF2B5EF4-FFF2-40B4-BE49-F238E27FC236}">
                <a16:creationId xmlns:a16="http://schemas.microsoft.com/office/drawing/2014/main" id="{1C051FD7-F65C-4306-9083-C9770A0AF2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black">
          <a:xfrm>
            <a:off x="411162" y="6310800"/>
            <a:ext cx="648000" cy="547200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lvl1pPr algn="l">
              <a:lnSpc>
                <a:spcPct val="100000"/>
              </a:lnSpc>
              <a:defRPr sz="9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758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38" r:id="rId1"/>
    <p:sldLayoutId id="2147484239" r:id="rId2"/>
    <p:sldLayoutId id="2147484240" r:id="rId3"/>
    <p:sldLayoutId id="2147484241" r:id="rId4"/>
    <p:sldLayoutId id="2147484242" r:id="rId5"/>
    <p:sldLayoutId id="2147484243" r:id="rId6"/>
    <p:sldLayoutId id="2147484244" r:id="rId7"/>
    <p:sldLayoutId id="2147484245" r:id="rId8"/>
    <p:sldLayoutId id="2147484246" r:id="rId9"/>
    <p:sldLayoutId id="2147484247" r:id="rId10"/>
    <p:sldLayoutId id="2147484248" r:id="rId11"/>
    <p:sldLayoutId id="2147484249" r:id="rId12"/>
    <p:sldLayoutId id="2147484250" r:id="rId13"/>
    <p:sldLayoutId id="2147484251" r:id="rId14"/>
    <p:sldLayoutId id="2147484252" r:id="rId15"/>
    <p:sldLayoutId id="2147484253" r:id="rId16"/>
    <p:sldLayoutId id="2147484254" r:id="rId17"/>
    <p:sldLayoutId id="2147484255" r:id="rId18"/>
    <p:sldLayoutId id="2147484256" r:id="rId19"/>
    <p:sldLayoutId id="2147484257" r:id="rId20"/>
    <p:sldLayoutId id="2147484258" r:id="rId21"/>
    <p:sldLayoutId id="2147484259" r:id="rId22"/>
    <p:sldLayoutId id="2147484260" r:id="rId23"/>
    <p:sldLayoutId id="2147484261" r:id="rId24"/>
    <p:sldLayoutId id="2147484262" r:id="rId25"/>
    <p:sldLayoutId id="2147484263" r:id="rId26"/>
    <p:sldLayoutId id="2147484264" r:id="rId27"/>
    <p:sldLayoutId id="2147484265" r:id="rId28"/>
    <p:sldLayoutId id="2147484266" r:id="rId29"/>
    <p:sldLayoutId id="2147484267" r:id="rId30"/>
    <p:sldLayoutId id="2147484268" r:id="rId31"/>
    <p:sldLayoutId id="2147484269" r:id="rId32"/>
    <p:sldLayoutId id="2147484270" r:id="rId33"/>
    <p:sldLayoutId id="2147484271" r:id="rId34"/>
    <p:sldLayoutId id="2147484272" r:id="rId35"/>
    <p:sldLayoutId id="2147484273" r:id="rId36"/>
    <p:sldLayoutId id="2147484274" r:id="rId37"/>
    <p:sldLayoutId id="2147484275" r:id="rId38"/>
    <p:sldLayoutId id="2147484276" r:id="rId39"/>
    <p:sldLayoutId id="2147484277" r:id="rId40"/>
    <p:sldLayoutId id="2147484278" r:id="rId41"/>
    <p:sldLayoutId id="2147484279" r:id="rId42"/>
    <p:sldLayoutId id="2147484280" r:id="rId43"/>
    <p:sldLayoutId id="2147484281" r:id="rId44"/>
    <p:sldLayoutId id="2147484282" r:id="rId45"/>
    <p:sldLayoutId id="2147484283" r:id="rId46"/>
    <p:sldLayoutId id="2147484284" r:id="rId47"/>
    <p:sldLayoutId id="2147484285" r:id="rId48"/>
    <p:sldLayoutId id="2147484286" r:id="rId49"/>
    <p:sldLayoutId id="2147484287" r:id="rId50"/>
    <p:sldLayoutId id="2147484288" r:id="rId51"/>
    <p:sldLayoutId id="2147484289" r:id="rId52"/>
    <p:sldLayoutId id="2147484290" r:id="rId53"/>
    <p:sldLayoutId id="2147484291" r:id="rId54"/>
    <p:sldLayoutId id="2147484292" r:id="rId55"/>
    <p:sldLayoutId id="2147484293" r:id="rId56"/>
    <p:sldLayoutId id="2147484294" r:id="rId57"/>
    <p:sldLayoutId id="2147484295" r:id="rId58"/>
    <p:sldLayoutId id="2147484296" r:id="rId59"/>
    <p:sldLayoutId id="2147484297" r:id="rId60"/>
    <p:sldLayoutId id="2147484298" r:id="rId61"/>
    <p:sldLayoutId id="2147484299" r:id="rId62"/>
    <p:sldLayoutId id="2147484300" r:id="rId63"/>
    <p:sldLayoutId id="2147484301" r:id="rId64"/>
    <p:sldLayoutId id="2147484302" r:id="rId65"/>
    <p:sldLayoutId id="2147484303" r:id="rId66"/>
    <p:sldLayoutId id="2147484304" r:id="rId67"/>
    <p:sldLayoutId id="2147484305" r:id="rId68"/>
    <p:sldLayoutId id="2147484306" r:id="rId69"/>
    <p:sldLayoutId id="2147484307" r:id="rId70"/>
    <p:sldLayoutId id="2147484308" r:id="rId71"/>
    <p:sldLayoutId id="2147484309" r:id="rId72"/>
    <p:sldLayoutId id="2147484310" r:id="rId73"/>
    <p:sldLayoutId id="2147484311" r:id="rId74"/>
    <p:sldLayoutId id="2147484312" r:id="rId75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0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36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54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72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90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0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126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144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uni.lu/fstm-en/study-programs/master-in-mathematics-general-mathematics/" TargetMode="External"/><Relationship Id="rId1" Type="http://schemas.openxmlformats.org/officeDocument/2006/relationships/slideLayout" Target="../slideLayouts/slideLayout15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9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2.xml"/><Relationship Id="rId4" Type="http://schemas.openxmlformats.org/officeDocument/2006/relationships/image" Target="../media/image5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3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2.xml"/><Relationship Id="rId4" Type="http://schemas.openxmlformats.org/officeDocument/2006/relationships/image" Target="../media/image53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7FFFF3EC_192808BB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2.xml"/><Relationship Id="rId5" Type="http://schemas.openxmlformats.org/officeDocument/2006/relationships/image" Target="../media/image47.png"/><Relationship Id="rId4" Type="http://schemas.openxmlformats.org/officeDocument/2006/relationships/image" Target="../media/image5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1.xml"/><Relationship Id="rId4" Type="http://schemas.openxmlformats.org/officeDocument/2006/relationships/image" Target="../media/image5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3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1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3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1.xml"/><Relationship Id="rId4" Type="http://schemas.openxmlformats.org/officeDocument/2006/relationships/image" Target="../media/image5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1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3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15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2.xml"/><Relationship Id="rId1" Type="http://schemas.openxmlformats.org/officeDocument/2006/relationships/themeOverride" Target="../theme/themeOverride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3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" descr="Headline of the presentation">
            <a:extLst>
              <a:ext uri="{FF2B5EF4-FFF2-40B4-BE49-F238E27FC236}">
                <a16:creationId xmlns:a16="http://schemas.microsoft.com/office/drawing/2014/main" id="{DA865AB3-8AE0-4AB0-94C2-2E517EC147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0" y="2768681"/>
            <a:ext cx="11376788" cy="1107996"/>
          </a:xfrm>
        </p:spPr>
        <p:txBody>
          <a:bodyPr/>
          <a:lstStyle/>
          <a:p>
            <a:r>
              <a:rPr lang="en-US" sz="4000" b="1" noProof="0" dirty="0">
                <a:solidFill>
                  <a:srgbClr val="00C1B6"/>
                </a:solidFill>
              </a:rPr>
              <a:t>Numerical Analysis (1/7)</a:t>
            </a:r>
            <a:br>
              <a:rPr lang="en-US" sz="4000" b="1" noProof="0" dirty="0">
                <a:solidFill>
                  <a:srgbClr val="00C1B6"/>
                </a:solidFill>
              </a:rPr>
            </a:br>
            <a:r>
              <a:rPr lang="en-US" sz="3200" b="1" noProof="0" dirty="0">
                <a:solidFill>
                  <a:srgbClr val="00C1B6"/>
                </a:solidFill>
              </a:rPr>
              <a:t>Errors in numerical analysis </a:t>
            </a:r>
            <a:endParaRPr lang="en-US" sz="2400" noProof="0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C14414CC-0D3D-4B70-91D9-2F124E04E6B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sz="2000" dirty="0"/>
              <a:t>University of Luxembourg - 2024</a:t>
            </a:r>
          </a:p>
          <a:p>
            <a:r>
              <a:rPr lang="de-DE" sz="1800" dirty="0">
                <a:hlinkClick r:id="rId2"/>
              </a:rPr>
              <a:t>Master in Mathematics</a:t>
            </a:r>
            <a:endParaRPr lang="de-DE" sz="1800" dirty="0"/>
          </a:p>
          <a:p>
            <a:endParaRPr lang="de-DE" dirty="0"/>
          </a:p>
          <a:p>
            <a:r>
              <a:rPr lang="de-DE" sz="2000" dirty="0"/>
              <a:t>Hadrien Beriot </a:t>
            </a:r>
          </a:p>
        </p:txBody>
      </p:sp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FDA17C2-CC0D-4A70-A1C4-4DAA44F6477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1813819-8F3D-3A73-75F7-CA1ED6639358}"/>
              </a:ext>
            </a:extLst>
          </p:cNvPr>
          <p:cNvSpPr/>
          <p:nvPr/>
        </p:nvSpPr>
        <p:spPr>
          <a:xfrm>
            <a:off x="0" y="6604000"/>
            <a:ext cx="1270000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>
            <a:spAutoFit/>
          </a:bodyPr>
          <a:lstStyle/>
          <a:p>
            <a:pPr algn="l"/>
            <a:r>
              <a:rPr lang="en-US" sz="1000">
                <a:solidFill>
                  <a:srgbClr val="000000"/>
                </a:solidFill>
              </a:rPr>
              <a:t>Restricted</a:t>
            </a:r>
            <a:endParaRPr lang="en-US" sz="1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32057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587C0-E537-4EE9-0C62-F703B2ECD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Sources of Approximation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587DC28-A75B-67D0-9E56-A2273EB9F3C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Siemens Digital Industries Software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C2CE3A-6AC8-E9FC-94C4-17F984BA82B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5" name="Picture 4" descr="A planet earth with continents and clouds&#10;&#10;Description automatically generated">
            <a:extLst>
              <a:ext uri="{FF2B5EF4-FFF2-40B4-BE49-F238E27FC236}">
                <a16:creationId xmlns:a16="http://schemas.microsoft.com/office/drawing/2014/main" id="{C0D5D3D3-C401-C02E-2943-9B6AB283AA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2342" y="1238955"/>
            <a:ext cx="3610414" cy="361041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87E6CB7-49C5-9770-F5C8-5F02D7EFB9D4}"/>
              </a:ext>
            </a:extLst>
          </p:cNvPr>
          <p:cNvSpPr txBox="1"/>
          <p:nvPr/>
        </p:nvSpPr>
        <p:spPr>
          <a:xfrm>
            <a:off x="410401" y="1508704"/>
            <a:ext cx="6414606" cy="2805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>
                <a:solidFill>
                  <a:schemeClr val="tx1"/>
                </a:solidFill>
                <a:latin typeface="+mj-lt"/>
              </a:rPr>
              <a:t>Modeling (friction/viscosity/air resistance)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>
                <a:solidFill>
                  <a:schemeClr val="tx1"/>
                </a:solidFill>
                <a:latin typeface="+mj-lt"/>
              </a:rPr>
              <a:t>Measurements (noise)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>
                <a:solidFill>
                  <a:schemeClr val="tx1"/>
                </a:solidFill>
                <a:latin typeface="+mj-lt"/>
              </a:rPr>
              <a:t>Previous computations (inaccurate inputs)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>
                <a:solidFill>
                  <a:srgbClr val="EC6602"/>
                </a:solidFill>
                <a:latin typeface="+mj-lt"/>
              </a:rPr>
              <a:t>Truncation / discretization / computational:  </a:t>
            </a:r>
            <a:r>
              <a:rPr lang="en-US" sz="2000" i="1" dirty="0">
                <a:solidFill>
                  <a:srgbClr val="EC6602"/>
                </a:solidFill>
                <a:latin typeface="+mj-lt"/>
              </a:rPr>
              <a:t>from continuous to discrete</a:t>
            </a:r>
            <a:r>
              <a:rPr lang="en-US" sz="2000" dirty="0">
                <a:solidFill>
                  <a:srgbClr val="EC6602"/>
                </a:solidFill>
                <a:latin typeface="+mj-lt"/>
              </a:rPr>
              <a:t> 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000" b="1" dirty="0">
                <a:solidFill>
                  <a:srgbClr val="EC6602"/>
                </a:solidFill>
                <a:latin typeface="+mj-lt"/>
              </a:rPr>
              <a:t>Rounding</a:t>
            </a:r>
            <a:r>
              <a:rPr lang="en-US" sz="2000" dirty="0">
                <a:solidFill>
                  <a:srgbClr val="EC6602"/>
                </a:solidFill>
                <a:latin typeface="+mj-lt"/>
              </a:rPr>
              <a:t>: </a:t>
            </a:r>
            <a:r>
              <a:rPr lang="en-US" sz="2000" i="1" dirty="0">
                <a:solidFill>
                  <a:srgbClr val="EC6602"/>
                </a:solidFill>
              </a:rPr>
              <a:t>computer floating-point representation</a:t>
            </a:r>
            <a:endParaRPr lang="en-US" sz="2000" i="1" dirty="0">
              <a:solidFill>
                <a:srgbClr val="EC6602"/>
              </a:solidFill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5D570E-6136-A6B1-96C3-997DE49248B1}"/>
              </a:ext>
            </a:extLst>
          </p:cNvPr>
          <p:cNvSpPr txBox="1"/>
          <p:nvPr/>
        </p:nvSpPr>
        <p:spPr>
          <a:xfrm>
            <a:off x="410399" y="5528919"/>
            <a:ext cx="1111561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In this course, we focus on 4. and 5.</a:t>
            </a:r>
          </a:p>
        </p:txBody>
      </p:sp>
    </p:spTree>
    <p:extLst>
      <p:ext uri="{BB962C8B-B14F-4D97-AF65-F5344CB8AC3E}">
        <p14:creationId xmlns:p14="http://schemas.microsoft.com/office/powerpoint/2010/main" val="3497628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2A523317-9D9D-B0E0-B58A-25E7BBE8AC0D}"/>
              </a:ext>
            </a:extLst>
          </p:cNvPr>
          <p:cNvGrpSpPr/>
          <p:nvPr/>
        </p:nvGrpSpPr>
        <p:grpSpPr>
          <a:xfrm>
            <a:off x="3524689" y="3468173"/>
            <a:ext cx="5165200" cy="2620997"/>
            <a:chOff x="3524689" y="3468173"/>
            <a:chExt cx="5165200" cy="2620997"/>
          </a:xfrm>
        </p:grpSpPr>
        <p:pic>
          <p:nvPicPr>
            <p:cNvPr id="9" name="Picture 8" descr="A graph with a line drawn on it&#10;&#10;Description automatically generated">
              <a:extLst>
                <a:ext uri="{FF2B5EF4-FFF2-40B4-BE49-F238E27FC236}">
                  <a16:creationId xmlns:a16="http://schemas.microsoft.com/office/drawing/2014/main" id="{96AED9CB-8C62-097D-FC25-0FBEF16EC4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24689" y="3468173"/>
              <a:ext cx="5165200" cy="2620997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28C88E2-2631-30EC-0AB6-39BE59E04839}"/>
                </a:ext>
              </a:extLst>
            </p:cNvPr>
            <p:cNvSpPr/>
            <p:nvPr/>
          </p:nvSpPr>
          <p:spPr>
            <a:xfrm>
              <a:off x="4330700" y="5118697"/>
              <a:ext cx="1532398" cy="27699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t" anchorCtr="0"/>
            <a:lstStyle/>
            <a:p>
              <a:pPr algn="l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12634EB-C5F3-2454-E6CF-94652D5C9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Round-off vs discretization errors</a:t>
            </a:r>
            <a:br>
              <a:rPr lang="en-US" sz="2400" dirty="0"/>
            </a:br>
            <a:r>
              <a:rPr lang="en-US" dirty="0"/>
              <a:t>An example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8FB8605-86FC-D124-019D-ECAD73C9D39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2023 | Siemens Digital Industries Software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2D8979-3CE3-03A7-A16E-B89734A181A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14A3960-E86D-3201-E79E-54E23E240838}"/>
              </a:ext>
            </a:extLst>
          </p:cNvPr>
          <p:cNvSpPr/>
          <p:nvPr/>
        </p:nvSpPr>
        <p:spPr>
          <a:xfrm>
            <a:off x="10498667" y="6310800"/>
            <a:ext cx="1377244" cy="38351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8E00D57-F865-A7C6-541A-E2540B179AB6}"/>
                  </a:ext>
                </a:extLst>
              </p:cNvPr>
              <p:cNvSpPr txBox="1"/>
              <p:nvPr/>
            </p:nvSpPr>
            <p:spPr>
              <a:xfrm>
                <a:off x="410400" y="1264896"/>
                <a:ext cx="11341334" cy="19207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  <a:latin typeface="+mj-lt"/>
                  </a:rPr>
                  <a:t>Derivative approximation (see exercise)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chemeClr val="tx1"/>
                  </a:solidFill>
                  <a:latin typeface="+mj-lt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d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den>
                      </m:f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  <a:latin typeface="+mj-lt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chemeClr val="tx1"/>
                  </a:solidFill>
                  <a:latin typeface="+mj-lt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  <a:latin typeface="+mj-lt"/>
                  </a:rPr>
                  <a:t>The </a:t>
                </a:r>
                <a:r>
                  <a:rPr lang="en-US" sz="2000" b="1" dirty="0">
                    <a:solidFill>
                      <a:srgbClr val="EF0137"/>
                    </a:solidFill>
                    <a:latin typeface="+mj-lt"/>
                  </a:rPr>
                  <a:t>discretization error</a:t>
                </a:r>
                <a:r>
                  <a:rPr lang="en-US" sz="2000" dirty="0">
                    <a:solidFill>
                      <a:srgbClr val="EF0137"/>
                    </a:solidFill>
                    <a:latin typeface="+mj-lt"/>
                  </a:rPr>
                  <a:t> </a:t>
                </a:r>
                <a:r>
                  <a:rPr lang="en-US" sz="2000" dirty="0">
                    <a:solidFill>
                      <a:schemeClr val="tx1"/>
                    </a:solidFill>
                    <a:latin typeface="+mj-lt"/>
                  </a:rPr>
                  <a:t>is linear with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000" i="1" dirty="0">
                    <a:solidFill>
                      <a:schemeClr val="tx1"/>
                    </a:solidFill>
                    <a:latin typeface="+mj-lt"/>
                  </a:rPr>
                  <a:t> </a:t>
                </a:r>
                <a:r>
                  <a:rPr lang="en-US" sz="2000" dirty="0">
                    <a:solidFill>
                      <a:schemeClr val="tx1"/>
                    </a:solidFill>
                    <a:latin typeface="+mj-lt"/>
                  </a:rPr>
                  <a:t>but when h is too small, we have </a:t>
                </a:r>
                <a:r>
                  <a:rPr lang="en-US" sz="2000" b="1" dirty="0">
                    <a:solidFill>
                      <a:srgbClr val="EC6602"/>
                    </a:solidFill>
                    <a:latin typeface="+mj-lt"/>
                  </a:rPr>
                  <a:t>round-off errors*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8E00D57-F865-A7C6-541A-E2540B179A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400" y="1264896"/>
                <a:ext cx="11341334" cy="1920719"/>
              </a:xfrm>
              <a:prstGeom prst="rect">
                <a:avLst/>
              </a:prstGeom>
              <a:blipFill>
                <a:blip r:embed="rId4"/>
                <a:stretch>
                  <a:fillRect l="-484" t="-1266" b="-47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4CF7185C-224A-1310-23C7-B797A5918FDB}"/>
              </a:ext>
            </a:extLst>
          </p:cNvPr>
          <p:cNvSpPr txBox="1"/>
          <p:nvPr/>
        </p:nvSpPr>
        <p:spPr>
          <a:xfrm>
            <a:off x="4710358" y="4694971"/>
            <a:ext cx="101600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200" b="1" dirty="0">
                <a:solidFill>
                  <a:srgbClr val="EC6602"/>
                </a:solidFill>
              </a:rPr>
              <a:t>Rounding error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17EAD0C-0399-1947-DD05-D964D83F11C4}"/>
              </a:ext>
            </a:extLst>
          </p:cNvPr>
          <p:cNvSpPr txBox="1"/>
          <p:nvPr/>
        </p:nvSpPr>
        <p:spPr>
          <a:xfrm>
            <a:off x="7199558" y="4704820"/>
            <a:ext cx="101600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200" b="1" dirty="0">
                <a:solidFill>
                  <a:srgbClr val="EF0137"/>
                </a:solidFill>
              </a:rPr>
              <a:t>Discretization</a:t>
            </a:r>
          </a:p>
          <a:p>
            <a:pPr algn="l"/>
            <a:r>
              <a:rPr lang="en-US" sz="1200" b="1" dirty="0">
                <a:solidFill>
                  <a:srgbClr val="EF0137"/>
                </a:solidFill>
              </a:rPr>
              <a:t>Error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6D72569-9A1C-A4F0-D7C0-FA3630EB7E97}"/>
              </a:ext>
            </a:extLst>
          </p:cNvPr>
          <p:cNvSpPr txBox="1"/>
          <p:nvPr/>
        </p:nvSpPr>
        <p:spPr>
          <a:xfrm>
            <a:off x="5667160" y="4086578"/>
            <a:ext cx="1532398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dirty="0">
                <a:solidFill>
                  <a:srgbClr val="0000FF"/>
                </a:solidFill>
              </a:rPr>
              <a:t>Total error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B89A38A-5A2A-953B-616F-6078D9FAE323}"/>
              </a:ext>
            </a:extLst>
          </p:cNvPr>
          <p:cNvSpPr txBox="1"/>
          <p:nvPr/>
        </p:nvSpPr>
        <p:spPr>
          <a:xfrm>
            <a:off x="10803266" y="201801"/>
            <a:ext cx="1072645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  <a:highlight>
                  <a:srgbClr val="FFFF00"/>
                </a:highlight>
              </a:rPr>
              <a:t>Exercise 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AE9D9B6-739F-2C17-CBCE-3527A9250BFE}"/>
              </a:ext>
            </a:extLst>
          </p:cNvPr>
          <p:cNvSpPr txBox="1"/>
          <p:nvPr/>
        </p:nvSpPr>
        <p:spPr>
          <a:xfrm>
            <a:off x="6223000" y="6317889"/>
            <a:ext cx="5816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EC6602"/>
                </a:solidFill>
              </a:rPr>
              <a:t>*today’s topic, computer floating-point representation</a:t>
            </a:r>
          </a:p>
        </p:txBody>
      </p:sp>
    </p:spTree>
    <p:extLst>
      <p:ext uri="{BB962C8B-B14F-4D97-AF65-F5344CB8AC3E}">
        <p14:creationId xmlns:p14="http://schemas.microsoft.com/office/powerpoint/2010/main" val="34887490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5B73E19-CA69-882D-5FAB-0C3E5A6003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0" y="3780000"/>
            <a:ext cx="9762299" cy="1477328"/>
          </a:xfrm>
        </p:spPr>
        <p:txBody>
          <a:bodyPr/>
          <a:lstStyle/>
          <a:p>
            <a:r>
              <a:rPr lang="en-US" dirty="0"/>
              <a:t>1.3 Representation of real numbers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A1A40AF7-17B2-E081-72EF-D4E735D46E3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442E6A-B5C1-5DED-B483-DAC1611C6DA6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pic>
        <p:nvPicPr>
          <p:cNvPr id="8" name="Picture Placeholder 7" descr="A graph of stock market&#10;&#10;Description automatically generated">
            <a:extLst>
              <a:ext uri="{FF2B5EF4-FFF2-40B4-BE49-F238E27FC236}">
                <a16:creationId xmlns:a16="http://schemas.microsoft.com/office/drawing/2014/main" id="{EA6ABC69-FC2B-9502-4E10-33311D487E8F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t="26354" b="2635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5334885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53978A-CB9D-5BE7-BC5A-8389D807A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Floating-point representation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9B6DE97-C079-146A-2778-D2B62AACF4B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Siemens Digital Industries Software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154316-BF4C-94E5-6037-6D3DB746420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929F411-EB06-DFCE-248A-498968FDC6E3}"/>
              </a:ext>
            </a:extLst>
          </p:cNvPr>
          <p:cNvSpPr/>
          <p:nvPr/>
        </p:nvSpPr>
        <p:spPr>
          <a:xfrm>
            <a:off x="10498667" y="6310800"/>
            <a:ext cx="1377244" cy="38351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18D2FD1-11FA-2ED0-4368-8F0C81ABC6B0}"/>
                  </a:ext>
                </a:extLst>
              </p:cNvPr>
              <p:cNvSpPr txBox="1"/>
              <p:nvPr/>
            </p:nvSpPr>
            <p:spPr>
              <a:xfrm>
                <a:off x="410399" y="1238955"/>
                <a:ext cx="11341334" cy="25233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  <a:latin typeface="+mj-lt"/>
                  </a:rPr>
                  <a:t>A computer has a finite capacity and cannot store all real numbers (π ≈ 3.14159...)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chemeClr val="tx1"/>
                  </a:solidFill>
                  <a:latin typeface="+mj-lt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b="1" dirty="0">
                    <a:solidFill>
                      <a:schemeClr val="tx1"/>
                    </a:solidFill>
                    <a:latin typeface="+mj-lt"/>
                  </a:rPr>
                  <a:t>Floating point</a:t>
                </a:r>
                <a:r>
                  <a:rPr lang="en-US" sz="2000" dirty="0">
                    <a:solidFill>
                      <a:schemeClr val="tx1"/>
                    </a:solidFill>
                    <a:latin typeface="+mj-lt"/>
                  </a:rPr>
                  <a:t> representation of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+mj-lt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chemeClr val="tx1"/>
                  </a:solidFill>
                  <a:latin typeface="+mj-lt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𝑓𝑙</m:t>
                      </m:r>
                      <m:d>
                        <m:dPr>
                          <m:ctrlP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=±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sup>
                      </m:sSup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   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=(</m:t>
                      </m:r>
                      <m:f>
                        <m:fPr>
                          <m:ctrlP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en-US" sz="2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sz="2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p>
                        </m:den>
                      </m:f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2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sz="2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den>
                      </m:f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+…+</m:t>
                      </m:r>
                      <m:f>
                        <m:fPr>
                          <m:ctrlP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sz="2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2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den>
                      </m:f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  <a:latin typeface="+mj-lt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chemeClr val="tx1"/>
                  </a:solidFill>
                  <a:latin typeface="+mj-lt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  <a:latin typeface="+mj-lt"/>
                  </a:rPr>
                  <a:t>m is the mantissa, e: exponent, b: basis, p: precision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18D2FD1-11FA-2ED0-4368-8F0C81ABC6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399" y="1238955"/>
                <a:ext cx="11341334" cy="2523319"/>
              </a:xfrm>
              <a:prstGeom prst="rect">
                <a:avLst/>
              </a:prstGeom>
              <a:blipFill>
                <a:blip r:embed="rId3"/>
                <a:stretch>
                  <a:fillRect l="-484" t="-966" b="-33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8A58BDC-7D3F-49C2-181E-FF3534D6D015}"/>
                  </a:ext>
                </a:extLst>
              </p:cNvPr>
              <p:cNvSpPr txBox="1"/>
              <p:nvPr/>
            </p:nvSpPr>
            <p:spPr>
              <a:xfrm>
                <a:off x="410399" y="4139855"/>
                <a:ext cx="11341334" cy="1634743"/>
              </a:xfrm>
              <a:prstGeom prst="rect">
                <a:avLst/>
              </a:prstGeom>
              <a:ln/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wrap="square">
                <a:spAutoFit/>
              </a:bodyPr>
              <a:lstStyle/>
              <a:p>
                <a:pPr marL="342900" indent="-342900">
                  <a:buClr>
                    <a:srgbClr val="F3F3F0"/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  <a:latin typeface="+mj-lt"/>
                  </a:rPr>
                  <a:t>In base 10, </a:t>
                </a:r>
                <a:r>
                  <a:rPr lang="en-US" sz="2000" b="1" dirty="0">
                    <a:solidFill>
                      <a:schemeClr val="tx1"/>
                    </a:solidFill>
                    <a:latin typeface="+mj-lt"/>
                  </a:rPr>
                  <a:t>floating point</a:t>
                </a:r>
                <a:r>
                  <a:rPr lang="en-US" sz="2000" dirty="0">
                    <a:solidFill>
                      <a:schemeClr val="tx1"/>
                    </a:solidFill>
                    <a:latin typeface="+mj-lt"/>
                  </a:rPr>
                  <a:t> </a:t>
                </a:r>
                <a:r>
                  <a:rPr lang="en-US" sz="2000" dirty="0">
                    <a:solidFill>
                      <a:schemeClr val="tx1"/>
                    </a:solidFill>
                    <a:latin typeface="+mj-lt"/>
                    <a:sym typeface="Wingdings" panose="05000000000000000000" pitchFamily="2" charset="2"/>
                  </a:rPr>
                  <a:t> </a:t>
                </a:r>
                <a:r>
                  <a:rPr lang="en-US" sz="2000" b="1" dirty="0">
                    <a:solidFill>
                      <a:schemeClr val="tx1"/>
                    </a:solidFill>
                    <a:latin typeface="+mj-lt"/>
                  </a:rPr>
                  <a:t>usual scientific notation</a:t>
                </a:r>
              </a:p>
              <a:p>
                <a:pPr marL="342900" indent="-342900">
                  <a:buClr>
                    <a:srgbClr val="F3F3F0"/>
                  </a:buClr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chemeClr val="tx1"/>
                  </a:solidFill>
                  <a:latin typeface="+mj-lt"/>
                </a:endParaRPr>
              </a:p>
              <a:p>
                <a:pPr marL="342900" indent="-342900">
                  <a:buClr>
                    <a:srgbClr val="F3F3F0"/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  <a:latin typeface="+mj-lt"/>
                  </a:rPr>
                  <a:t>Let us choose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𝑓𝑙</m:t>
                    </m:r>
                    <m:d>
                      <m:dPr>
                        <m:ctrlPr>
                          <a:rPr lang="en-US" sz="20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 152</m:t>
                    </m:r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853.50, </m:t>
                    </m:r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= 10,  </m:t>
                    </m:r>
                    <m:r>
                      <a:rPr lang="en-US" sz="2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= 8,  </m:t>
                    </m:r>
                    <m:r>
                      <a:rPr lang="en-US" sz="2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sz="2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= 5 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+mj-lt"/>
                </a:endParaRPr>
              </a:p>
              <a:p>
                <a:pPr marL="522900" lvl="1" indent="-342900">
                  <a:buClr>
                    <a:srgbClr val="F3F3F0"/>
                  </a:buClr>
                </a:pPr>
                <a:endParaRPr lang="en-US" sz="2000" i="1" dirty="0">
                  <a:solidFill>
                    <a:schemeClr val="tx1"/>
                  </a:solidFill>
                  <a:latin typeface="+mj-lt"/>
                </a:endParaRPr>
              </a:p>
              <a:p>
                <a:pPr marL="522900" lvl="1" indent="-342900">
                  <a:buClr>
                    <a:srgbClr val="F3F3F0"/>
                  </a:buClr>
                </a:pP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152853.50 = 1.5285350 ×</m:t>
                    </m:r>
                    <m:sSup>
                      <m:sSupPr>
                        <m:ctrlP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1×</m:t>
                        </m:r>
                        <m:sSup>
                          <m:sSupPr>
                            <m:ctrlP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p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+5</m:t>
                        </m:r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sSup>
                          <m:sSupPr>
                            <m:ctrl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+…+0×</m:t>
                        </m:r>
                        <m:sSup>
                          <m:sSupPr>
                            <m:ctrlP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−7</m:t>
                            </m:r>
                          </m:sup>
                        </m:sSup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</m:oMath>
                </a14:m>
                <a:endParaRPr lang="en-US" sz="20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8A58BDC-7D3F-49C2-181E-FF3534D6D0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399" y="4139855"/>
                <a:ext cx="11341334" cy="1634743"/>
              </a:xfrm>
              <a:prstGeom prst="rect">
                <a:avLst/>
              </a:prstGeom>
              <a:blipFill>
                <a:blip r:embed="rId4"/>
                <a:stretch>
                  <a:fillRect l="-483" t="-1487" b="-4833"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540098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77FD35-F883-2665-7036-8654B4B40A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Floating-point representation</a:t>
            </a:r>
            <a:br>
              <a:rPr lang="en-US" sz="2400" dirty="0"/>
            </a:br>
            <a:r>
              <a:rPr lang="en-US" dirty="0"/>
              <a:t>single precision (IEEE-754) – 32 bits</a:t>
            </a:r>
            <a:br>
              <a:rPr lang="en-US" sz="2400" dirty="0"/>
            </a:br>
            <a:endParaRPr lang="en-US" sz="24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33BBF5D-955C-8226-579D-4EED349144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2023 | Siemens Digital Industries Software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49AE88-1C59-8829-0369-9774B15F3C1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6" name="AutoShape 4" descr="how floating point make numbers">
            <a:extLst>
              <a:ext uri="{FF2B5EF4-FFF2-40B4-BE49-F238E27FC236}">
                <a16:creationId xmlns:a16="http://schemas.microsoft.com/office/drawing/2014/main" id="{72803476-901C-4584-1B3E-41487943E56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4" name="Rectangle 9">
            <a:extLst>
              <a:ext uri="{FF2B5EF4-FFF2-40B4-BE49-F238E27FC236}">
                <a16:creationId xmlns:a16="http://schemas.microsoft.com/office/drawing/2014/main" id="{FF067BC7-F179-A8A6-4F15-E6FCCF7DE7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162" y="3612613"/>
            <a:ext cx="10199538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2400" dirty="0">
              <a:solidFill>
                <a:schemeClr val="tx1"/>
              </a:solidFill>
              <a:latin typeface="+mj-lt"/>
            </a:endParaRPr>
          </a:p>
          <a:p>
            <a:pPr marL="342900" indent="-342900" algn="l" rtl="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endParaRPr kumimoji="0" lang="en-US" altLang="en-US" sz="2400" b="1" i="0" u="none" strike="noStrike" cap="none" normalizeH="0" baseline="0" dirty="0">
              <a:ln>
                <a:noFill/>
              </a:ln>
              <a:solidFill>
                <a:schemeClr val="accent2"/>
              </a:solidFill>
              <a:effectLst/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D1C6204-0378-90F2-A5B9-F76EA4F8A799}"/>
                  </a:ext>
                </a:extLst>
              </p:cNvPr>
              <p:cNvSpPr txBox="1"/>
              <p:nvPr/>
            </p:nvSpPr>
            <p:spPr>
              <a:xfrm>
                <a:off x="1144669" y="3498542"/>
                <a:ext cx="10007600" cy="25069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b="1" dirty="0">
                    <a:solidFill>
                      <a:schemeClr val="tx1"/>
                    </a:solidFill>
                    <a:latin typeface="+mj-lt"/>
                  </a:rPr>
                  <a:t>A floating-point system</a:t>
                </a:r>
                <a:r>
                  <a:rPr lang="en-US" sz="2000" dirty="0">
                    <a:solidFill>
                      <a:schemeClr val="tx1"/>
                    </a:solidFill>
                    <a:latin typeface="+mj-lt"/>
                  </a:rPr>
                  <a:t> is characterized by 4 values: </a:t>
                </a:r>
                <a:endParaRPr lang="en-US" sz="2000" i="1" dirty="0">
                  <a:solidFill>
                    <a:schemeClr val="tx1"/>
                  </a:solidFill>
                  <a:latin typeface="+mj-lt"/>
                </a:endParaRPr>
              </a:p>
              <a:p>
                <a:pPr marL="522900" lvl="1" indent="-342900"/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2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2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+mj-lt"/>
                  </a:rPr>
                  <a:t>base, precision, exponent upper and lower bound such as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2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≤ </m:t>
                    </m:r>
                    <m:r>
                      <a:rPr lang="en-US" sz="2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sz="2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≤ </m:t>
                    </m:r>
                    <m:r>
                      <a:rPr lang="en-US" sz="2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+mj-lt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chemeClr val="tx1"/>
                  </a:solidFill>
                  <a:latin typeface="+mj-lt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  <a:latin typeface="+mj-lt"/>
                  </a:rPr>
                  <a:t>Single precision format (32 bits storage) – IEEE 754 standard </a:t>
                </a:r>
              </a:p>
              <a:p>
                <a:pPr marL="522900" lvl="1" indent="-342900"/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=2,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=23,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=−126,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=127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+mj-lt"/>
                </a:endParaRPr>
              </a:p>
              <a:p>
                <a:pPr marL="522900" lvl="1" indent="-342900"/>
                <a:endParaRPr lang="en-US" sz="2800" dirty="0">
                  <a:solidFill>
                    <a:schemeClr val="tx1"/>
                  </a:solidFill>
                  <a:latin typeface="+mj-lt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  <m:sup>
                          <m:r>
                            <a:rPr lang="en-US" sz="2800" b="0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𝑠𝑖𝑔𝑛</m:t>
                          </m:r>
                        </m:sup>
                      </m:sSup>
                      <m:r>
                        <a:rPr lang="en-US" sz="2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×(1+</m:t>
                      </m:r>
                      <m:r>
                        <a:rPr lang="en-US" sz="2800" b="0" i="1" dirty="0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𝑀𝑎𝑛𝑡𝑖𝑠𝑠𝑎</m:t>
                      </m:r>
                      <m:r>
                        <a:rPr lang="en-US" sz="2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)×</m:t>
                      </m:r>
                      <m:sSup>
                        <m:sSupPr>
                          <m:ctrlP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b="0" i="1" dirty="0" smtClean="0">
                              <a:solidFill>
                                <a:srgbClr val="EF0137"/>
                              </a:solidFill>
                              <a:latin typeface="Cambria Math" panose="02040503050406030204" pitchFamily="18" charset="0"/>
                            </a:rPr>
                            <m:t>𝐸𝑥𝑝𝑜𝑛𝑒𝑛𝑡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−127</m:t>
                          </m:r>
                        </m:sup>
                      </m:sSup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D1C6204-0378-90F2-A5B9-F76EA4F8A7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4669" y="3498542"/>
                <a:ext cx="10007600" cy="2506905"/>
              </a:xfrm>
              <a:prstGeom prst="rect">
                <a:avLst/>
              </a:prstGeom>
              <a:blipFill>
                <a:blip r:embed="rId4"/>
                <a:stretch>
                  <a:fillRect l="-548" t="-1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2A259BF5-0D21-5BAD-5D3F-F5334EC98ABE}"/>
              </a:ext>
            </a:extLst>
          </p:cNvPr>
          <p:cNvGrpSpPr/>
          <p:nvPr/>
        </p:nvGrpSpPr>
        <p:grpSpPr>
          <a:xfrm>
            <a:off x="2858442" y="1539019"/>
            <a:ext cx="6475116" cy="1604553"/>
            <a:chOff x="5487205" y="332298"/>
            <a:chExt cx="6128276" cy="1376070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C3A7E779-B211-DE17-8DD0-B663707C43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12299"/>
            <a:stretch/>
          </p:blipFill>
          <p:spPr>
            <a:xfrm>
              <a:off x="5487205" y="332298"/>
              <a:ext cx="6128276" cy="1376070"/>
            </a:xfrm>
            <a:prstGeom prst="rect">
              <a:avLst/>
            </a:prstGeom>
          </p:spPr>
        </p:pic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6B5842FB-AAF6-EA6D-910D-7FE3CBD78E39}"/>
                </a:ext>
              </a:extLst>
            </p:cNvPr>
            <p:cNvSpPr/>
            <p:nvPr/>
          </p:nvSpPr>
          <p:spPr>
            <a:xfrm>
              <a:off x="5578652" y="447587"/>
              <a:ext cx="390740" cy="212813"/>
            </a:xfrm>
            <a:prstGeom prst="rect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t" anchorCtr="0"/>
            <a:lstStyle/>
            <a:p>
              <a:pPr algn="l"/>
              <a:endParaRPr lang="en-US" dirty="0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200B8029-3503-C661-D1AB-0ACA94A5F659}"/>
                </a:ext>
              </a:extLst>
            </p:cNvPr>
            <p:cNvSpPr/>
            <p:nvPr/>
          </p:nvSpPr>
          <p:spPr>
            <a:xfrm>
              <a:off x="8636852" y="447587"/>
              <a:ext cx="1738420" cy="212813"/>
            </a:xfrm>
            <a:prstGeom prst="rect">
              <a:avLst/>
            </a:prstGeom>
            <a:noFill/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t" anchorCtr="0"/>
            <a:lstStyle/>
            <a:p>
              <a:pPr algn="l"/>
              <a:endParaRPr lang="en-US" dirty="0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BF02233C-E25C-A0D5-FC44-19773ECAEA8F}"/>
                </a:ext>
              </a:extLst>
            </p:cNvPr>
            <p:cNvSpPr/>
            <p:nvPr/>
          </p:nvSpPr>
          <p:spPr>
            <a:xfrm>
              <a:off x="6051413" y="446513"/>
              <a:ext cx="1260388" cy="212813"/>
            </a:xfrm>
            <a:prstGeom prst="rect">
              <a:avLst/>
            </a:prstGeom>
            <a:noFill/>
            <a:ln w="38100">
              <a:solidFill>
                <a:srgbClr val="EF013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t" anchorCtr="0"/>
            <a:lstStyle/>
            <a:p>
              <a:pPr algn="l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22054075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9F87D84-F1C4-CAFC-55CC-DF11DDA66A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Single/double precision </a:t>
            </a:r>
            <a:br>
              <a:rPr lang="en-US" sz="2400" dirty="0"/>
            </a:br>
            <a:r>
              <a:rPr lang="en-US" dirty="0"/>
              <a:t>Example</a:t>
            </a:r>
            <a:endParaRPr lang="en-US" sz="24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CA5DD1C-4B09-8253-537C-437C251B71A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Siemens Digital Industries Software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CD6165-5755-3EE6-BA13-817FAF4BC4D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15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2C04ACB9-2A2D-2096-34C2-10D66C7E819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solidFill>
                <a:schemeClr val="accent6"/>
              </a:solidFill>
            </p:spPr>
            <p:txBody>
              <a:bodyPr/>
              <a:lstStyle/>
              <a:p>
                <a:pPr marL="342900" indent="-3429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  <a:buFont typeface="Arial" panose="020B0604020202020204" pitchFamily="34" charset="0"/>
                  <a:buChar char="•"/>
                </a:pPr>
                <a:endParaRPr kumimoji="0" lang="en-US" altLang="en-US" sz="2400" b="1" i="0" u="none" strike="noStrike" cap="none" normalizeH="0" baseline="0" dirty="0">
                  <a:ln>
                    <a:noFill/>
                  </a:ln>
                  <a:solidFill>
                    <a:schemeClr val="accent1"/>
                  </a:solidFill>
                  <a:effectLst/>
                  <a:latin typeface="+mj-lt"/>
                </a:endParaRPr>
              </a:p>
              <a:p>
                <a:pPr marL="342900" indent="-3429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  <a:buFont typeface="Arial" panose="020B0604020202020204" pitchFamily="34" charset="0"/>
                  <a:buChar char="•"/>
                </a:pPr>
                <a:r>
                  <a:rPr kumimoji="0" lang="en-US" altLang="en-US" sz="2400" b="1" i="0" u="none" strike="noStrike" cap="none" normalizeH="0" baseline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latin typeface="+mj-lt"/>
                  </a:rPr>
                  <a:t>Single precision </a:t>
                </a:r>
                <a:r>
                  <a:rPr kumimoji="0" lang="en-US" altLang="en-US" sz="2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+mj-lt"/>
                  </a:rPr>
                  <a:t>(np.float32): </a:t>
                </a:r>
              </a:p>
              <a:p>
                <a:pPr marL="522900" lvl="1" indent="-3429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</a:pPr>
                <a:r>
                  <a:rPr kumimoji="0" lang="en-US" altLang="en-US" sz="2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+mj-lt"/>
                  </a:rPr>
                  <a:t>32 bits of</a:t>
                </a:r>
                <a:r>
                  <a:rPr kumimoji="0" lang="en-US" altLang="en-US" sz="2400" b="0" i="0" u="none" strike="noStrike" cap="none" normalizeH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+mj-lt"/>
                  </a:rPr>
                  <a:t> which</a:t>
                </a:r>
                <a:r>
                  <a:rPr kumimoji="0" lang="en-US" altLang="en-US" sz="2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+mj-lt"/>
                  </a:rPr>
                  <a:t> 23 for mantissa</a:t>
                </a:r>
                <a:r>
                  <a:rPr kumimoji="0" lang="en-US" altLang="en-US" sz="2400" b="0" i="0" u="none" strike="noStrike" cap="none" normalizeH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+mj-lt"/>
                  </a:rPr>
                  <a:t> </a:t>
                </a:r>
                <a:endParaRPr lang="en-US" altLang="en-US" sz="2400" dirty="0">
                  <a:solidFill>
                    <a:schemeClr val="tx1"/>
                  </a:solidFill>
                  <a:latin typeface="+mj-lt"/>
                </a:endParaRPr>
              </a:p>
              <a:p>
                <a:pPr marL="522900" lvl="1" indent="-3429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±127</m:t>
                        </m:r>
                      </m:sup>
                    </m:sSup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~ 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3.4×</m:t>
                    </m:r>
                    <m:sSup>
                      <m:sSup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±38</m:t>
                        </m:r>
                      </m:sup>
                    </m:sSup>
                  </m:oMath>
                </a14:m>
                <a:r>
                  <a:rPr lang="en-US" sz="2400" b="0" i="1" dirty="0">
                    <a:latin typeface="Cambria Math" panose="02040503050406030204" pitchFamily="18" charset="0"/>
                  </a:rPr>
                  <a:t> </a:t>
                </a:r>
                <a:r>
                  <a:rPr lang="en-US" sz="2400" b="0" dirty="0">
                    <a:solidFill>
                      <a:schemeClr val="accent1"/>
                    </a:solidFill>
                    <a:latin typeface="+mj-lt"/>
                  </a:rPr>
                  <a:t>range</a:t>
                </a:r>
              </a:p>
              <a:p>
                <a:pPr marL="522900" lvl="1" indent="-3429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−23</m:t>
                        </m:r>
                      </m:sup>
                    </m:sSup>
                  </m:oMath>
                </a14:m>
                <a:r>
                  <a:rPr kumimoji="0" lang="en-US" altLang="en-US" sz="2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+mj-lt"/>
                  </a:rPr>
                  <a:t> ~ </a:t>
                </a:r>
                <a:r>
                  <a:rPr kumimoji="0" lang="en-US" altLang="en-US" sz="2400" b="0" i="0" u="none" strike="noStrike" cap="none" normalizeH="0" baseline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latin typeface="+mj-lt"/>
                  </a:rPr>
                  <a:t>7 digits accuracy </a:t>
                </a:r>
              </a:p>
              <a:p>
                <a:pPr marL="342900" indent="-3429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  <a:buFont typeface="Arial" panose="020B0604020202020204" pitchFamily="34" charset="0"/>
                  <a:buChar char="•"/>
                </a:pPr>
                <a:endParaRPr kumimoji="0" lang="en-US" altLang="en-US" sz="2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</a:endParaRPr>
              </a:p>
              <a:p>
                <a:pPr marL="342900" indent="-3429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  <a:buFont typeface="Arial" panose="020B0604020202020204" pitchFamily="34" charset="0"/>
                  <a:buChar char="•"/>
                </a:pPr>
                <a:r>
                  <a:rPr kumimoji="0" lang="en-US" altLang="en-US" sz="2400" b="1" i="0" u="none" strike="noStrike" cap="none" normalizeH="0" baseline="0" dirty="0">
                    <a:ln>
                      <a:noFill/>
                    </a:ln>
                    <a:solidFill>
                      <a:schemeClr val="accent3"/>
                    </a:solidFill>
                    <a:effectLst/>
                    <a:latin typeface="+mj-lt"/>
                  </a:rPr>
                  <a:t>Double precision </a:t>
                </a:r>
                <a:r>
                  <a:rPr kumimoji="0" lang="en-US" altLang="en-US" sz="2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+mj-lt"/>
                  </a:rPr>
                  <a:t>(np.float64): </a:t>
                </a:r>
              </a:p>
              <a:p>
                <a:pPr marL="522900" lvl="1" indent="-3429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</a:pPr>
                <a:r>
                  <a:rPr kumimoji="0" lang="en-US" altLang="en-US" sz="2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+mj-lt"/>
                  </a:rPr>
                  <a:t>64 bits </a:t>
                </a:r>
                <a:r>
                  <a:rPr lang="en-US" altLang="en-US" sz="2400" dirty="0">
                    <a:solidFill>
                      <a:schemeClr val="tx1"/>
                    </a:solidFill>
                    <a:latin typeface="+mj-lt"/>
                  </a:rPr>
                  <a:t>of which</a:t>
                </a:r>
                <a:r>
                  <a:rPr kumimoji="0" lang="en-US" altLang="en-US" sz="2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+mj-lt"/>
                  </a:rPr>
                  <a:t> 52 for mantissa</a:t>
                </a:r>
              </a:p>
              <a:p>
                <a:pPr marL="522900" lvl="1" indent="-342900"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±102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i="1" dirty="0">
                        <a:latin typeface="Cambria Math" panose="02040503050406030204" pitchFamily="18" charset="0"/>
                      </a:rPr>
                      <m:t>~ 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7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±308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chemeClr val="accent3"/>
                    </a:solidFill>
                  </a:rPr>
                  <a:t> range</a:t>
                </a:r>
              </a:p>
              <a:p>
                <a:pPr marL="522900" lvl="1" indent="-3429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−52</m:t>
                        </m:r>
                      </m:sup>
                    </m:sSup>
                  </m:oMath>
                </a14:m>
                <a:r>
                  <a:rPr kumimoji="0" lang="en-US" altLang="en-US" sz="2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+mj-lt"/>
                  </a:rPr>
                  <a:t> ~ </a:t>
                </a:r>
                <a:r>
                  <a:rPr kumimoji="0" lang="en-US" altLang="en-US" sz="2400" b="0" i="0" u="none" strike="noStrike" cap="none" normalizeH="0" baseline="0" dirty="0">
                    <a:ln>
                      <a:noFill/>
                    </a:ln>
                    <a:solidFill>
                      <a:schemeClr val="accent3"/>
                    </a:solidFill>
                    <a:effectLst/>
                    <a:latin typeface="+mj-lt"/>
                  </a:rPr>
                  <a:t>16 digits accuracy</a:t>
                </a:r>
                <a:endParaRPr kumimoji="0" lang="en-US" altLang="en-US" sz="4800" b="0" i="0" u="none" strike="noStrike" cap="none" normalizeH="0" baseline="0" dirty="0">
                  <a:ln>
                    <a:noFill/>
                  </a:ln>
                  <a:solidFill>
                    <a:schemeClr val="accent3"/>
                  </a:solidFill>
                  <a:effectLst/>
                  <a:latin typeface="+mj-lt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2C04ACB9-2A2D-2096-34C2-10D66C7E819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3"/>
                <a:stretch>
                  <a:fillRect l="-31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60BD99-5092-E0AB-EF98-EFD42D75690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/>
          <a:lstStyle/>
          <a:p>
            <a:endParaRPr lang="en-US" sz="2000" b="1" dirty="0"/>
          </a:p>
          <a:p>
            <a:pPr lvl="1"/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40C607A-CFDA-13EA-4102-C540BE331542}"/>
                  </a:ext>
                </a:extLst>
              </p:cNvPr>
              <p:cNvSpPr txBox="1"/>
              <p:nvPr/>
            </p:nvSpPr>
            <p:spPr>
              <a:xfrm>
                <a:off x="6310313" y="1651752"/>
                <a:ext cx="5465763" cy="397031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522900" lvl="1" indent="-342900">
                  <a:buClr>
                    <a:schemeClr val="tx1"/>
                  </a:buClr>
                </a:pPr>
                <a:r>
                  <a:rPr lang="en-US" sz="2000" b="1" dirty="0">
                    <a:solidFill>
                      <a:schemeClr val="tx1"/>
                    </a:solidFill>
                  </a:rPr>
                  <a:t>Example: </a:t>
                </a:r>
              </a:p>
              <a:p>
                <a:pPr marL="522900" lvl="1" indent="-342900">
                  <a:buClr>
                    <a:schemeClr val="tx1"/>
                  </a:buClr>
                </a:pPr>
                <a:endParaRPr lang="en-US" sz="2000" b="1" dirty="0">
                  <a:solidFill>
                    <a:schemeClr val="tx1"/>
                  </a:solidFill>
                </a:endParaRPr>
              </a:p>
              <a:p>
                <a:pPr marL="702900" lvl="2" indent="-342900">
                  <a:buClr>
                    <a:schemeClr val="tx1"/>
                  </a:buClr>
                </a:pPr>
                <a:r>
                  <a:rPr lang="en-US" sz="2000" dirty="0">
                    <a:solidFill>
                      <a:schemeClr val="tx1"/>
                    </a:solidFill>
                  </a:rPr>
                  <a:t>You are solving </a:t>
                </a:r>
                <a14:m>
                  <m:oMath xmlns:m="http://schemas.openxmlformats.org/officeDocument/2006/math">
                    <m:r>
                      <a:rPr lang="en-US" sz="20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𝒃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using an iterative solver (GMRES), but it's converging slowly. </a:t>
                </a:r>
              </a:p>
              <a:p>
                <a:pPr marL="702900" lvl="2" indent="-342900">
                  <a:buClr>
                    <a:schemeClr val="tx1"/>
                  </a:buClr>
                </a:pPr>
                <a:endParaRPr lang="en-US" sz="2000" dirty="0">
                  <a:solidFill>
                    <a:schemeClr val="tx1"/>
                  </a:solidFill>
                </a:endParaRPr>
              </a:p>
              <a:p>
                <a:pPr marL="702900" lvl="2" indent="-342900">
                  <a:buClr>
                    <a:schemeClr val="tx1"/>
                  </a:buClr>
                </a:pPr>
                <a:r>
                  <a:rPr lang="en-US" sz="2000" dirty="0">
                    <a:solidFill>
                      <a:schemeClr val="tx1"/>
                    </a:solidFill>
                  </a:rPr>
                  <a:t>You need to store 500 vectors, each representing a problem with 24 million degrees of freedom.</a:t>
                </a:r>
              </a:p>
              <a:p>
                <a:pPr marL="702900" lvl="2" indent="-342900">
                  <a:buClr>
                    <a:schemeClr val="tx1"/>
                  </a:buClr>
                </a:pPr>
                <a:endParaRPr lang="en-US" sz="2000" b="1" dirty="0">
                  <a:solidFill>
                    <a:schemeClr val="tx1"/>
                  </a:solidFill>
                </a:endParaRPr>
              </a:p>
              <a:p>
                <a:pPr marL="702900" lvl="2" indent="-342900">
                  <a:buClr>
                    <a:schemeClr val="tx1"/>
                  </a:buClr>
                </a:pPr>
                <a:r>
                  <a:rPr lang="en-US" sz="2000" b="1" dirty="0">
                    <a:solidFill>
                      <a:schemeClr val="tx1"/>
                    </a:solidFill>
                  </a:rPr>
                  <a:t>Question: </a:t>
                </a:r>
                <a:r>
                  <a:rPr lang="en-US" sz="2000" dirty="0">
                    <a:solidFill>
                      <a:schemeClr val="tx1"/>
                    </a:solidFill>
                  </a:rPr>
                  <a:t>How much RAM is required to store these vectors in double precision?</a:t>
                </a:r>
              </a:p>
              <a:p>
                <a:pPr algn="l">
                  <a:buClr>
                    <a:schemeClr val="tx1"/>
                  </a:buClr>
                </a:pPr>
                <a:endParaRPr lang="en-US" dirty="0" err="1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40C607A-CFDA-13EA-4102-C540BE3315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0313" y="1651752"/>
                <a:ext cx="5465763" cy="3970318"/>
              </a:xfrm>
              <a:prstGeom prst="rect">
                <a:avLst/>
              </a:prstGeom>
              <a:blipFill>
                <a:blip r:embed="rId4"/>
                <a:stretch>
                  <a:fillRect t="-1843" r="-15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339791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5B73E19-CA69-882D-5FAB-0C3E5A6003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1" y="3780000"/>
            <a:ext cx="9287638" cy="738664"/>
          </a:xfrm>
        </p:spPr>
        <p:txBody>
          <a:bodyPr/>
          <a:lstStyle/>
          <a:p>
            <a:r>
              <a:rPr lang="en-US" dirty="0"/>
              <a:t>1.4 Floating point arithmetic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A1A40AF7-17B2-E081-72EF-D4E735D46E3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442E6A-B5C1-5DED-B483-DAC1611C6DA6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pic>
        <p:nvPicPr>
          <p:cNvPr id="13" name="Picture Placeholder 12" descr="A close-up of a graph&#10;&#10;Description automatically generated">
            <a:extLst>
              <a:ext uri="{FF2B5EF4-FFF2-40B4-BE49-F238E27FC236}">
                <a16:creationId xmlns:a16="http://schemas.microsoft.com/office/drawing/2014/main" id="{05D6D5DB-E28C-E35D-809C-2DA5EE6D2219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t="28457" b="2845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1116172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C6C1F-7681-34AC-A0B4-5AD997DFB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Machine precision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361EA3D-4BD1-BD06-961E-443ACDE0F2D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42804E-DD52-D019-1890-4065AE54BD6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17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5ED65060-73D1-C37C-51F8-95B5FC1B31D1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410400" y="1053000"/>
                <a:ext cx="8931563" cy="4752000"/>
              </a:xfrm>
            </p:spPr>
            <p:txBody>
              <a:bodyPr/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+mj-lt"/>
                  </a:rPr>
                  <a:t>When rounding, two adjacent numbers are spaced by the </a:t>
                </a:r>
                <a:r>
                  <a:rPr lang="en-US" b="1" dirty="0">
                    <a:solidFill>
                      <a:srgbClr val="EC6602"/>
                    </a:solidFill>
                    <a:latin typeface="+mj-lt"/>
                  </a:rPr>
                  <a:t>machine precision</a:t>
                </a:r>
                <a:endParaRPr lang="en-US" dirty="0">
                  <a:latin typeface="+mj-lt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en-US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EC6602"/>
                        </a:solidFill>
                        <a:latin typeface="Cambria Math" panose="02040503050406030204" pitchFamily="18" charset="0"/>
                      </a:rPr>
                      <m:t>𝜂</m:t>
                    </m:r>
                    <m:r>
                      <a:rPr lang="en-US" b="0" i="1" dirty="0" smtClean="0">
                        <a:solidFill>
                          <a:srgbClr val="EC6602"/>
                        </a:solidFill>
                        <a:latin typeface="Cambria Math" panose="02040503050406030204" pitchFamily="18" charset="0"/>
                      </a:rPr>
                      <m:t> = </m:t>
                    </m:r>
                    <m:sSup>
                      <m:sSupPr>
                        <m:ctrlPr>
                          <a:rPr lang="en-US" i="1" dirty="0" smtClean="0">
                            <a:solidFill>
                              <a:srgbClr val="EC660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solidFill>
                              <a:srgbClr val="EC6602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b="0" i="1" dirty="0" smtClean="0">
                            <a:solidFill>
                              <a:srgbClr val="EC6602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dirty="0" smtClean="0">
                            <a:solidFill>
                              <a:srgbClr val="EC6602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dirty="0" smtClean="0">
                            <a:solidFill>
                              <a:srgbClr val="EC6602"/>
                            </a:solidFill>
                            <a:latin typeface="Cambria Math" panose="02040503050406030204" pitchFamily="18" charset="0"/>
                          </a:rPr>
                          <m:t>/2</m:t>
                        </m:r>
                      </m:sup>
                    </m:sSup>
                  </m:oMath>
                </a14:m>
                <a:r>
                  <a:rPr lang="en-US" dirty="0">
                    <a:latin typeface="+mj-lt"/>
                  </a:rPr>
                  <a:t> </a:t>
                </a:r>
              </a:p>
              <a:p>
                <a:pPr marL="465750" lvl="1" indent="-285750">
                  <a:lnSpc>
                    <a:spcPct val="150000"/>
                  </a:lnSpc>
                </a:pPr>
                <a:r>
                  <a:rPr lang="en-US" dirty="0">
                    <a:latin typeface="+mj-lt"/>
                  </a:rPr>
                  <a:t>For single precision (np.float32) we have </a:t>
                </a:r>
                <a14:m>
                  <m:oMath xmlns:m="http://schemas.openxmlformats.org/officeDocument/2006/math">
                    <m:r>
                      <a:rPr lang="el-GR" b="0" i="1" dirty="0" smtClean="0">
                        <a:solidFill>
                          <a:srgbClr val="FFFFFF"/>
                        </a:solidFill>
                        <a:effectLst/>
                        <a:highlight>
                          <a:srgbClr val="000028"/>
                        </a:highlight>
                        <a:latin typeface="Cambria Math" panose="02040503050406030204" pitchFamily="18" charset="0"/>
                      </a:rPr>
                      <m:t>𝜂</m:t>
                    </m:r>
                    <m:r>
                      <a:rPr lang="el-GR" b="0" i="1" dirty="0" smtClean="0">
                        <a:solidFill>
                          <a:srgbClr val="FFFFFF"/>
                        </a:solidFill>
                        <a:effectLst/>
                        <a:highlight>
                          <a:srgbClr val="000028"/>
                        </a:highlight>
                        <a:latin typeface="Cambria Math" panose="02040503050406030204" pitchFamily="18" charset="0"/>
                      </a:rPr>
                      <m:t> = </m:t>
                    </m:r>
                    <m:sSup>
                      <m:sSupPr>
                        <m:ctrlPr>
                          <a:rPr lang="el-GR" b="0" i="1" dirty="0" smtClean="0">
                            <a:solidFill>
                              <a:srgbClr val="FFFFFF"/>
                            </a:solidFill>
                            <a:effectLst/>
                            <a:highlight>
                              <a:srgbClr val="000028"/>
                            </a:highlight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l-GR" b="0" i="1" dirty="0" smtClean="0">
                            <a:solidFill>
                              <a:srgbClr val="FFFFFF"/>
                            </a:solidFill>
                            <a:effectLst/>
                            <a:highlight>
                              <a:srgbClr val="000028"/>
                            </a:highlight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dirty="0" smtClean="0">
                            <a:solidFill>
                              <a:srgbClr val="FFFFFF"/>
                            </a:solidFill>
                            <a:effectLst/>
                            <a:highlight>
                              <a:srgbClr val="000028"/>
                            </a:highlight>
                            <a:latin typeface="Cambria Math" panose="02040503050406030204" pitchFamily="18" charset="0"/>
                          </a:rPr>
                          <m:t>−23/2</m:t>
                        </m:r>
                      </m:sup>
                    </m:sSup>
                    <m:r>
                      <a:rPr lang="el-GR" b="0" i="1" dirty="0" smtClean="0">
                        <a:solidFill>
                          <a:srgbClr val="FFFFFF"/>
                        </a:solidFill>
                        <a:effectLst/>
                        <a:highlight>
                          <a:srgbClr val="000028"/>
                        </a:highlight>
                        <a:latin typeface="Cambria Math" panose="02040503050406030204" pitchFamily="18" charset="0"/>
                      </a:rPr>
                      <m:t> ≈ 1.19209 × 10^−7</m:t>
                    </m:r>
                  </m:oMath>
                </a14:m>
                <a:endParaRPr lang="en-US" dirty="0">
                  <a:latin typeface="+mj-lt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+mj-lt"/>
                  </a:rPr>
                  <a:t>We define the </a:t>
                </a:r>
                <a:r>
                  <a:rPr lang="en-US" b="1" dirty="0">
                    <a:solidFill>
                      <a:srgbClr val="EC6602"/>
                    </a:solidFill>
                    <a:latin typeface="+mj-lt"/>
                  </a:rPr>
                  <a:t>round-off error </a:t>
                </a:r>
                <a:r>
                  <a:rPr lang="en-US" dirty="0">
                    <a:latin typeface="+mj-lt"/>
                  </a:rPr>
                  <a:t>in absolute/relative terms as</a:t>
                </a:r>
              </a:p>
              <a:p>
                <a:pPr marL="465750" lvl="1" indent="-285750">
                  <a:lnSpc>
                    <a:spcPct val="150000"/>
                  </a:lnSpc>
                </a:pPr>
                <a:r>
                  <a:rPr lang="en-US" dirty="0">
                    <a:latin typeface="+mj-lt"/>
                  </a:rPr>
                  <a:t>Absolute: 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𝑓𝑙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 −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| ≤ </m:t>
                    </m:r>
                    <m:r>
                      <a:rPr lang="el-GR" i="1" dirty="0" smtClean="0">
                        <a:latin typeface="Cambria Math" panose="02040503050406030204" pitchFamily="18" charset="0"/>
                      </a:rPr>
                      <m:t>𝜂</m:t>
                    </m:r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𝑒</m:t>
                        </m:r>
                      </m:sup>
                    </m:sSup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latin typeface="+mj-lt"/>
                  </a:rPr>
                  <a:t>, (where e is the exponent and b =2)</a:t>
                </a:r>
              </a:p>
              <a:p>
                <a:pPr marL="465750" lvl="1" indent="-285750">
                  <a:lnSpc>
                    <a:spcPct val="150000"/>
                  </a:lnSpc>
                </a:pPr>
                <a:r>
                  <a:rPr lang="en-US" dirty="0">
                    <a:latin typeface="+mj-lt"/>
                  </a:rPr>
                  <a:t>Relative : 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 dirty="0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 dirty="0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 dirty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𝑓𝑙</m:t>
                            </m:r>
                            <m:d>
                              <m:dPr>
                                <m:ctrlPr>
                                  <a:rPr lang="en-US" i="1" dirty="0">
                                    <a:solidFill>
                                      <a:schemeClr val="accent3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 dirty="0">
                                    <a:solidFill>
                                      <a:schemeClr val="accent3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i="1" dirty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 dirty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num>
                          <m:den>
                            <m:r>
                              <a:rPr lang="en-US" b="0" i="1" dirty="0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den>
                        </m:f>
                      </m:e>
                    </m:d>
                    <m:r>
                      <a:rPr lang="en-US" i="1" dirty="0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≤ </m:t>
                    </m:r>
                    <m:r>
                      <a:rPr lang="el-GR" i="1" dirty="0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𝜂</m:t>
                    </m:r>
                  </m:oMath>
                </a14:m>
                <a:endParaRPr lang="en-US" dirty="0">
                  <a:solidFill>
                    <a:schemeClr val="accent3"/>
                  </a:solidFill>
                  <a:latin typeface="+mj-lt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1800" dirty="0">
                    <a:latin typeface="+mj-lt"/>
                  </a:rPr>
                  <a:t>The usual calculus rules are altered with the floating-point representation</a:t>
                </a:r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80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s-ES" sz="1800" i="1" dirty="0" smtClean="0">
                          <a:latin typeface="Cambria Math" panose="02040503050406030204" pitchFamily="18" charset="0"/>
                        </a:rPr>
                        <m:t> • </m:t>
                      </m:r>
                      <m:r>
                        <a:rPr lang="es-ES" sz="1800" i="1" dirty="0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s-ES" sz="1800" i="1" dirty="0" smtClean="0">
                          <a:latin typeface="Cambria Math" panose="02040503050406030204" pitchFamily="18" charset="0"/>
                        </a:rPr>
                        <m:t> = (</m:t>
                      </m:r>
                      <m:r>
                        <a:rPr lang="es-ES" sz="180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s-ES" sz="1800" i="1" dirty="0" smtClean="0">
                          <a:latin typeface="Cambria Math" panose="02040503050406030204" pitchFamily="18" charset="0"/>
                        </a:rPr>
                        <m:t> • </m:t>
                      </m:r>
                      <m:r>
                        <a:rPr lang="es-ES" sz="1800" i="1" dirty="0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s-ES" sz="1800" i="1" dirty="0" smtClean="0">
                          <a:latin typeface="Cambria Math" panose="02040503050406030204" pitchFamily="18" charset="0"/>
                        </a:rPr>
                        <m:t>)(1 + </m:t>
                      </m:r>
                      <m:r>
                        <a:rPr lang="es-ES" sz="1800" i="1" dirty="0" smtClean="0">
                          <a:latin typeface="Cambria Math" panose="02040503050406030204" pitchFamily="18" charset="0"/>
                        </a:rPr>
                        <m:t>𝜀</m:t>
                      </m:r>
                      <m:r>
                        <a:rPr lang="es-ES" sz="1800" i="1" dirty="0" smtClean="0">
                          <a:latin typeface="Cambria Math" panose="02040503050406030204" pitchFamily="18" charset="0"/>
                        </a:rPr>
                        <m:t>),  • = (+, −, ×, ÷), |</m:t>
                      </m:r>
                      <m:r>
                        <a:rPr lang="es-ES" sz="1800" i="1" dirty="0" smtClean="0">
                          <a:latin typeface="Cambria Math" panose="02040503050406030204" pitchFamily="18" charset="0"/>
                        </a:rPr>
                        <m:t>𝜀</m:t>
                      </m:r>
                      <m:r>
                        <a:rPr lang="es-ES" sz="1800" i="1" dirty="0" smtClean="0">
                          <a:latin typeface="Cambria Math" panose="02040503050406030204" pitchFamily="18" charset="0"/>
                        </a:rPr>
                        <m:t>| ≤ </m:t>
                      </m:r>
                      <m:r>
                        <a:rPr lang="es-ES" sz="1800" i="1" dirty="0" smtClean="0">
                          <a:latin typeface="Cambria Math" panose="02040503050406030204" pitchFamily="18" charset="0"/>
                        </a:rPr>
                        <m:t>𝜂</m:t>
                      </m:r>
                    </m:oMath>
                  </m:oMathPara>
                </a14:m>
                <a:endParaRPr lang="en-US" sz="1800" dirty="0">
                  <a:latin typeface="+mj-lt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1800" b="1" dirty="0">
                    <a:solidFill>
                      <a:srgbClr val="EC6602"/>
                    </a:solidFill>
                    <a:latin typeface="+mj-lt"/>
                  </a:rPr>
                  <a:t>Addition is not associative in this context</a:t>
                </a:r>
                <a:r>
                  <a:rPr lang="en-US" sz="1800" dirty="0">
                    <a:latin typeface="+mj-lt"/>
                  </a:rPr>
                  <a:t> ! 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8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1800" i="1" dirty="0" smtClean="0">
                              <a:latin typeface="Cambria Math" panose="02040503050406030204" pitchFamily="18" charset="0"/>
                            </a:rPr>
                            <m:t> + </m:t>
                          </m:r>
                          <m:r>
                            <a:rPr lang="en-US" sz="1800" i="1" dirty="0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sz="1800" i="1" dirty="0" smtClean="0"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en-US" sz="1800" i="1" dirty="0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1800" i="1" dirty="0" smtClean="0">
                          <a:latin typeface="Cambria Math" panose="02040503050406030204" pitchFamily="18" charset="0"/>
                        </a:rPr>
                        <m:t>  ≠  </m:t>
                      </m:r>
                      <m:r>
                        <a:rPr lang="en-US" sz="1800" i="1" dirty="0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1800" i="1" dirty="0" smtClean="0">
                          <a:latin typeface="Cambria Math" panose="02040503050406030204" pitchFamily="18" charset="0"/>
                        </a:rPr>
                        <m:t> + (</m:t>
                      </m:r>
                      <m:r>
                        <a:rPr lang="en-US" sz="1800" i="1" dirty="0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1800" i="1" dirty="0" smtClean="0">
                          <a:latin typeface="Cambria Math" panose="02040503050406030204" pitchFamily="18" charset="0"/>
                        </a:rPr>
                        <m:t> + </m:t>
                      </m:r>
                      <m:r>
                        <a:rPr lang="en-US" sz="1800" i="1" dirty="0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180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latin typeface="+mj-lt"/>
                </a:endParaRPr>
              </a:p>
              <a:p>
                <a:pPr>
                  <a:lnSpc>
                    <a:spcPct val="150000"/>
                  </a:lnSpc>
                </a:pPr>
                <a:endParaRPr lang="en-US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5ED65060-73D1-C37C-51F8-95B5FC1B31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410400" y="1053000"/>
                <a:ext cx="8931563" cy="4752000"/>
              </a:xfrm>
              <a:blipFill>
                <a:blip r:embed="rId3"/>
                <a:stretch>
                  <a:fillRect l="-14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F9FA088C-7533-30F9-F165-6AB6C2A81E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43611" y="1214237"/>
            <a:ext cx="2395549" cy="1328465"/>
          </a:xfrm>
          <a:prstGeom prst="rect">
            <a:avLst/>
          </a:prstGeom>
        </p:spPr>
      </p:pic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8064BA2D-EE8C-A169-7A80-D4E3FB4FAE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43610" y="3216254"/>
            <a:ext cx="2395550" cy="1924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1097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5B73E19-CA69-882D-5FAB-0C3E5A6003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1" y="3780000"/>
            <a:ext cx="9287638" cy="738664"/>
          </a:xfrm>
        </p:spPr>
        <p:txBody>
          <a:bodyPr/>
          <a:lstStyle/>
          <a:p>
            <a:r>
              <a:rPr lang="en-US" dirty="0"/>
              <a:t>1.5 Conditioning and stability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A1A40AF7-17B2-E081-72EF-D4E735D46E3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442E6A-B5C1-5DED-B483-DAC1611C6DA6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pic>
        <p:nvPicPr>
          <p:cNvPr id="13" name="Picture Placeholder 12" descr="A close-up of a graph&#10;&#10;Description automatically generated">
            <a:extLst>
              <a:ext uri="{FF2B5EF4-FFF2-40B4-BE49-F238E27FC236}">
                <a16:creationId xmlns:a16="http://schemas.microsoft.com/office/drawing/2014/main" id="{05D6D5DB-E28C-E35D-809C-2DA5EE6D2219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t="28457" b="2845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905244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92BDF8-B105-B524-6E84-CC372E748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Stability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38BBDF-C8FC-456E-86AA-47DF27E9CAB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7C8763-0243-0477-3355-40D9BC52849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50C6D1F-6ABD-3D0F-820C-DFCD52964F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10400" y="1414800"/>
            <a:ext cx="11082338" cy="475200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Stability is an important concept in numerical analysis, and is found in different contexts:</a:t>
            </a:r>
          </a:p>
          <a:p>
            <a:pPr marL="465750" lvl="1" indent="-285750"/>
            <a:r>
              <a:rPr lang="en-US" sz="2000" dirty="0"/>
              <a:t>Stability of numerical schemes (e.g. ODEs, finite differences),</a:t>
            </a:r>
          </a:p>
          <a:p>
            <a:pPr marL="465750" lvl="1" indent="-285750"/>
            <a:r>
              <a:rPr lang="en-US" sz="2000" dirty="0"/>
              <a:t>Stability of numerical algorithms (e.g. linear systems),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It is linked to the </a:t>
            </a:r>
            <a:r>
              <a:rPr lang="en-US" sz="2000" dirty="0">
                <a:solidFill>
                  <a:srgbClr val="EC6602"/>
                </a:solidFill>
              </a:rPr>
              <a:t>propagation of errors during the computation.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lvl="3" indent="0">
              <a:buNone/>
            </a:pPr>
            <a:r>
              <a:rPr lang="en-US" sz="2000" dirty="0"/>
              <a:t>	</a:t>
            </a:r>
          </a:p>
          <a:p>
            <a:pPr lvl="3" indent="0">
              <a:buNone/>
            </a:pPr>
            <a:r>
              <a:rPr lang="en-US" sz="2000" dirty="0"/>
              <a:t>	Stability has also meanings at the </a:t>
            </a:r>
            <a:r>
              <a:rPr lang="en-US" sz="2000" b="1" dirty="0"/>
              <a:t>continuous</a:t>
            </a:r>
            <a:r>
              <a:rPr lang="en-US" sz="2000" dirty="0"/>
              <a:t> level (PDE, dynamical systems). </a:t>
            </a:r>
          </a:p>
          <a:p>
            <a:pPr lvl="3" indent="0">
              <a:buNone/>
            </a:pPr>
            <a:endParaRPr lang="en-US" sz="2000" dirty="0"/>
          </a:p>
        </p:txBody>
      </p:sp>
      <p:pic>
        <p:nvPicPr>
          <p:cNvPr id="8" name="Graphic 7" descr="Warning with solid fill">
            <a:extLst>
              <a:ext uri="{FF2B5EF4-FFF2-40B4-BE49-F238E27FC236}">
                <a16:creationId xmlns:a16="http://schemas.microsoft.com/office/drawing/2014/main" id="{BF8E6B74-4215-DFB2-8C55-2BCF6EC6BC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0400" y="3634079"/>
            <a:ext cx="765928" cy="765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4678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F947114-83E3-E307-9AA5-CE176F529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Outline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ED28AD2-D193-5B70-2253-14FA62E77F5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10400" y="1307106"/>
            <a:ext cx="5903912" cy="4751387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800" dirty="0"/>
              <a:t>1.1 Introduction</a:t>
            </a:r>
          </a:p>
          <a:p>
            <a:pPr>
              <a:lnSpc>
                <a:spcPct val="150000"/>
              </a:lnSpc>
            </a:pPr>
            <a:r>
              <a:rPr lang="en-US" sz="2800" dirty="0"/>
              <a:t>1.2 Sources of approximation</a:t>
            </a:r>
          </a:p>
          <a:p>
            <a:pPr>
              <a:lnSpc>
                <a:spcPct val="150000"/>
              </a:lnSpc>
            </a:pPr>
            <a:r>
              <a:rPr lang="en-US" sz="2800" dirty="0"/>
              <a:t>1.3 Representation of real numbers</a:t>
            </a:r>
          </a:p>
          <a:p>
            <a:pPr>
              <a:lnSpc>
                <a:spcPct val="150000"/>
              </a:lnSpc>
            </a:pPr>
            <a:r>
              <a:rPr lang="en-US" sz="2800" dirty="0"/>
              <a:t>1.4 Floating point arithmetic</a:t>
            </a:r>
          </a:p>
          <a:p>
            <a:pPr>
              <a:lnSpc>
                <a:spcPct val="150000"/>
              </a:lnSpc>
            </a:pPr>
            <a:r>
              <a:rPr lang="en-US" sz="2800" dirty="0"/>
              <a:t>1.5 Conditioning and stability </a:t>
            </a:r>
          </a:p>
          <a:p>
            <a:pPr>
              <a:lnSpc>
                <a:spcPct val="150000"/>
              </a:lnSpc>
            </a:pPr>
            <a:r>
              <a:rPr lang="en-US" sz="2800" dirty="0"/>
              <a:t>1.6 Summary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05DC4AF-2B2E-EE58-E2F6-00DB77010FD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7732449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B816791C-9B4C-7611-2CB3-1D0C4742F3CF}"/>
              </a:ext>
            </a:extLst>
          </p:cNvPr>
          <p:cNvSpPr/>
          <p:nvPr/>
        </p:nvSpPr>
        <p:spPr>
          <a:xfrm>
            <a:off x="410400" y="1254932"/>
            <a:ext cx="11222038" cy="1043691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sz="20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9C6C1F-7681-34AC-A0B4-5AD997DFB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Stability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361EA3D-4BD1-BD06-961E-443ACDE0F2D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42804E-DD52-D019-1890-4065AE54BD6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ED65060-73D1-C37C-51F8-95B5FC1B31D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11162" y="2184400"/>
            <a:ext cx="10891838" cy="398240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+mj-lt"/>
            </a:endParaRPr>
          </a:p>
          <a:p>
            <a:endParaRPr lang="en-US" dirty="0"/>
          </a:p>
        </p:txBody>
      </p:sp>
      <p:pic>
        <p:nvPicPr>
          <p:cNvPr id="9" name="Picture 8" descr="A diagram of a complex algorithm&#10;&#10;Description automatically generated">
            <a:extLst>
              <a:ext uri="{FF2B5EF4-FFF2-40B4-BE49-F238E27FC236}">
                <a16:creationId xmlns:a16="http://schemas.microsoft.com/office/drawing/2014/main" id="{EDD21925-3DC7-D6AD-8550-2A8E6B596A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6095" y="3043962"/>
            <a:ext cx="5211609" cy="279678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3BA9563-EE45-2F9D-3C75-D5D90201133E}"/>
              </a:ext>
            </a:extLst>
          </p:cNvPr>
          <p:cNvSpPr txBox="1"/>
          <p:nvPr/>
        </p:nvSpPr>
        <p:spPr>
          <a:xfrm>
            <a:off x="4332794" y="5834499"/>
            <a:ext cx="39582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Illustration from Nicholas J. Higham blog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A1B4CE2-B8FA-13F8-7547-4A1D38F1F4C9}"/>
                  </a:ext>
                </a:extLst>
              </p:cNvPr>
              <p:cNvSpPr txBox="1"/>
              <p:nvPr/>
            </p:nvSpPr>
            <p:spPr>
              <a:xfrm>
                <a:off x="410400" y="1297447"/>
                <a:ext cx="11222038" cy="9586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  <a:latin typeface="+mj-lt"/>
                  </a:rPr>
                  <a:t>The forward error measures the difference between the computed and exact value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|</m:t>
                    </m:r>
                    <m:acc>
                      <m:accPr>
                        <m:chr m:val="̂"/>
                        <m:ctrlPr>
                          <a:rPr lang="en-US" sz="20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sz="2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− </m:t>
                    </m:r>
                    <m:r>
                      <a:rPr lang="en-US" sz="2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+mj-lt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  <a:latin typeface="+mj-lt"/>
                  </a:rPr>
                  <a:t>The backward error is the error on the input: </a:t>
                </a:r>
                <a14:m>
                  <m:oMath xmlns:m="http://schemas.openxmlformats.org/officeDocument/2006/math"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|</m:t>
                    </m:r>
                    <m:acc>
                      <m:accPr>
                        <m:chr m:val="̂"/>
                        <m:ctrlP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−</m:t>
                    </m:r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+mj-lt"/>
                  </a:rPr>
                  <a:t>, for a perturbed output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A1B4CE2-B8FA-13F8-7547-4A1D38F1F4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400" y="1297447"/>
                <a:ext cx="11222038" cy="958660"/>
              </a:xfrm>
              <a:prstGeom prst="rect">
                <a:avLst/>
              </a:prstGeom>
              <a:blipFill>
                <a:blip r:embed="rId3"/>
                <a:stretch>
                  <a:fillRect l="-489" b="-108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528D7FCE-2775-15D1-276E-6A9029912788}"/>
              </a:ext>
            </a:extLst>
          </p:cNvPr>
          <p:cNvSpPr txBox="1"/>
          <p:nvPr/>
        </p:nvSpPr>
        <p:spPr>
          <a:xfrm>
            <a:off x="410400" y="2442623"/>
            <a:ext cx="1077753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+mj-lt"/>
              </a:rPr>
              <a:t>If the backward error is “small”, we say the algorithm to be backward-stable</a:t>
            </a:r>
          </a:p>
          <a:p>
            <a:endParaRPr 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31364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C9DD45-8E09-BDA7-6D67-CEE3DEE0BE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Conditioning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84A831F-8489-239A-5D67-BBAEA3A60B4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9D30D7-1D45-3563-DC73-F189F5BFCD6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21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86F9264B-FC8B-D5AD-F47D-1DE2DBC8762C}"/>
                  </a:ext>
                </a:extLst>
              </p:cNvPr>
              <p:cNvSpPr txBox="1">
                <a:spLocks/>
              </p:cNvSpPr>
              <p:nvPr/>
            </p:nvSpPr>
            <p:spPr bwMode="black">
              <a:xfrm>
                <a:off x="410399" y="1414800"/>
                <a:ext cx="11329163" cy="4752000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300"/>
                  </a:spcAft>
                  <a:buClr>
                    <a:schemeClr val="tx1"/>
                  </a:buClr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80000" indent="-180000" algn="l" defTabSz="914400" rtl="0" eaLnBrk="1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300"/>
                  </a:spcAft>
                  <a:buClr>
                    <a:schemeClr val="tx1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360000" indent="-180000" algn="l" defTabSz="914400" rtl="0" eaLnBrk="1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300"/>
                  </a:spcAft>
                  <a:buClr>
                    <a:schemeClr val="tx1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540000" indent="-180000" algn="l" defTabSz="914400" rtl="0" eaLnBrk="1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300"/>
                  </a:spcAft>
                  <a:buClr>
                    <a:schemeClr val="tx1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720000" indent="-180000" algn="l" defTabSz="914400" rtl="0" eaLnBrk="1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300"/>
                  </a:spcAft>
                  <a:buClr>
                    <a:schemeClr val="tx1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900000" indent="-180000" algn="l" defTabSz="914400" rtl="0" eaLnBrk="1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300"/>
                  </a:spcAft>
                  <a:buClr>
                    <a:schemeClr val="tx1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080000" indent="-180000" algn="l" defTabSz="914400" rtl="0" eaLnBrk="1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300"/>
                  </a:spcAft>
                  <a:buClr>
                    <a:schemeClr val="tx1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260000" indent="-180000" algn="l" defTabSz="914400" rtl="0" eaLnBrk="1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300"/>
                  </a:spcAft>
                  <a:buClr>
                    <a:schemeClr val="tx1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440000" indent="-180000" algn="l" defTabSz="914400" rtl="0" eaLnBrk="1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300"/>
                  </a:spcAft>
                  <a:buClr>
                    <a:schemeClr val="tx1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The condition number is the ratio of a relative change in the output to a relative change in the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Input. Condition number κ</a:t>
                </a:r>
              </a:p>
              <a:p>
                <a:pPr lvl="1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𝜅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 = 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0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000" i="1" dirty="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 dirty="0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sz="2000" i="1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ctrlPr>
                                    <a:rPr lang="en-US" sz="20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0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000" i="1" dirty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</m:d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)/</m:t>
                              </m:r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0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 dirty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)/</m:t>
                              </m:r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20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We have the relation</a:t>
                </a:r>
              </a:p>
              <a:p>
                <a:pPr algn="ctr"/>
                <a:r>
                  <a:rPr lang="en-US" sz="2000" dirty="0"/>
                  <a:t>|relative forward error| = Condition number × |relative backward error|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It represents the sensitivity related to the input data.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b="1" dirty="0">
                    <a:solidFill>
                      <a:srgbClr val="EC6602"/>
                    </a:solidFill>
                  </a:rPr>
                  <a:t>Conditioning depends on the problem, stability depends on the algorithm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000" dirty="0"/>
              </a:p>
              <a:p>
                <a:pPr lvl="3" indent="0">
                  <a:buFont typeface="Arial" panose="020B0604020202020204" pitchFamily="34" charset="0"/>
                  <a:buNone/>
                </a:pPr>
                <a:endParaRPr lang="en-US" sz="2000" dirty="0"/>
              </a:p>
            </p:txBody>
          </p:sp>
        </mc:Choice>
        <mc:Fallback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86F9264B-FC8B-D5AD-F47D-1DE2DBC876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black">
              <a:xfrm>
                <a:off x="410399" y="1414800"/>
                <a:ext cx="11329163" cy="4752000"/>
              </a:xfrm>
              <a:prstGeom prst="rect">
                <a:avLst/>
              </a:prstGeom>
              <a:blipFill>
                <a:blip r:embed="rId3"/>
                <a:stretch>
                  <a:fillRect l="-1291" t="-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6A12D674-3A3E-B6E1-5877-7F9ACA35731B}"/>
              </a:ext>
            </a:extLst>
          </p:cNvPr>
          <p:cNvSpPr/>
          <p:nvPr/>
        </p:nvSpPr>
        <p:spPr>
          <a:xfrm>
            <a:off x="340550" y="4921354"/>
            <a:ext cx="11222038" cy="1043691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sz="2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BCD6D5F-B8F4-6A8E-16A4-CE5E407CF61D}"/>
                  </a:ext>
                </a:extLst>
              </p:cNvPr>
              <p:cNvSpPr txBox="1"/>
              <p:nvPr/>
            </p:nvSpPr>
            <p:spPr>
              <a:xfrm>
                <a:off x="375475" y="4802285"/>
                <a:ext cx="11222038" cy="9961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  <a:latin typeface="+mj-lt"/>
                  </a:rPr>
                  <a:t>For a C^1 function differentiable function f:  </a:t>
                </a:r>
                <a14:m>
                  <m:oMath xmlns:m="http://schemas.openxmlformats.org/officeDocument/2006/math">
                    <m:r>
                      <a:rPr lang="en-US" sz="24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𝜅</m:t>
                    </m:r>
                    <m:r>
                      <a:rPr lang="en-US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= </m:t>
                    </m:r>
                    <m:d>
                      <m:dPr>
                        <m:begChr m:val="|"/>
                        <m:endChr m:val="|"/>
                        <m:ctrlPr>
                          <a:rPr lang="en-US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4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2400" b="0" i="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 b="0" i="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f</m:t>
                                </m:r>
                              </m:e>
                              <m:sup>
                                <m:r>
                                  <a:rPr lang="en-US" sz="2400" b="0" i="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US" sz="2400" b="0" i="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 b="0" i="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</m:d>
                            <m:r>
                              <m:rPr>
                                <m:sty m:val="p"/>
                              </m:rPr>
                              <a:rPr lang="en-US" sz="2400" b="0" i="0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/</m:t>
                            </m:r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m:rPr>
                                <m:sty m:val="p"/>
                              </m:rPr>
                              <a:rPr lang="en-US" sz="2400" b="0" i="0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/</m:t>
                            </m:r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den>
                        </m:f>
                      </m:e>
                    </m:d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en-US" sz="2400" b="0" i="0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  <m:r>
                              <a:rPr lang="en-US" sz="2400" b="0" i="0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p>
                              <m:sSupPr>
                                <m:ctrlPr>
                                  <a:rPr lang="en-US" sz="2400" b="0" i="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 b="0" i="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f</m:t>
                                </m:r>
                              </m:e>
                              <m:sup>
                                <m:r>
                                  <a:rPr lang="en-US" sz="2400" b="0" i="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US" sz="2400" b="0" i="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 b="0" i="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</m:d>
                          </m:num>
                          <m:den>
                            <m:r>
                              <m:rPr>
                                <m:sty m:val="p"/>
                              </m:rPr>
                              <a:rPr lang="en-US" sz="2400" b="0" i="0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f</m:t>
                            </m:r>
                            <m:r>
                              <a:rPr lang="en-US" sz="2400" b="0" i="0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den>
                        </m:f>
                      </m:e>
                    </m:d>
                  </m:oMath>
                </a14:m>
                <a:endParaRPr lang="en-US" sz="20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BCD6D5F-B8F4-6A8E-16A4-CE5E407CF6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475" y="4802285"/>
                <a:ext cx="11222038" cy="996170"/>
              </a:xfrm>
              <a:prstGeom prst="rect">
                <a:avLst/>
              </a:prstGeom>
              <a:blipFill>
                <a:blip r:embed="rId4"/>
                <a:stretch>
                  <a:fillRect l="-4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44611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56A2416-C8A9-4CCD-F1F4-C6CE9C2AB57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sz="2400"/>
                  <a:t>Example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) = 1−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56A2416-C8A9-4CCD-F1F4-C6CE9C2AB57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1854" t="-223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CE39FA5-442E-A198-E8CA-549473D73E9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E852ED-E733-984E-D299-1D9FF7E442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7" name="Picture 6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5C7044E8-1E1A-1C4B-39C6-BEDB7A5BAE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4889" y="1356168"/>
            <a:ext cx="5872161" cy="4145663"/>
          </a:xfrm>
          <a:prstGeom prst="rect">
            <a:avLst/>
          </a:prstGeom>
        </p:spPr>
      </p:pic>
      <p:pic>
        <p:nvPicPr>
          <p:cNvPr id="6" name="Picture 5" descr="A graph of a function&#10;&#10;Description automatically generated">
            <a:extLst>
              <a:ext uri="{FF2B5EF4-FFF2-40B4-BE49-F238E27FC236}">
                <a16:creationId xmlns:a16="http://schemas.microsoft.com/office/drawing/2014/main" id="{CFE12CE8-5BCB-9485-36C1-3BB7DD78AD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9696" y="1356168"/>
            <a:ext cx="4398765" cy="4145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0493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5B73E19-CA69-882D-5FAB-0C3E5A6003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1" y="3780000"/>
            <a:ext cx="9287638" cy="738664"/>
          </a:xfrm>
        </p:spPr>
        <p:txBody>
          <a:bodyPr/>
          <a:lstStyle/>
          <a:p>
            <a:r>
              <a:rPr lang="en-US" dirty="0"/>
              <a:t>1.6 Summary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A1A40AF7-17B2-E081-72EF-D4E735D46E3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442E6A-B5C1-5DED-B483-DAC1611C6DA6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pic>
        <p:nvPicPr>
          <p:cNvPr id="13" name="Picture Placeholder 12" descr="A close-up of a graph&#10;&#10;Description automatically generated">
            <a:extLst>
              <a:ext uri="{FF2B5EF4-FFF2-40B4-BE49-F238E27FC236}">
                <a16:creationId xmlns:a16="http://schemas.microsoft.com/office/drawing/2014/main" id="{05D6D5DB-E28C-E35D-809C-2DA5EE6D2219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t="28457" b="2845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6157201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CADD5DD0-EBAD-99AF-2A22-4EFC733BF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Summary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C8D666A-CF47-CCD1-512E-419136A2C4E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58077C-D557-A2A5-F797-6EF2C1260C4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CAEEEE7-5A3C-A8FB-B801-DE30A2F63E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All machines use a floating-point representation,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We must be very careful during computations to avoid round-off errors,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Conditioning depends on the problem, stability depends on the algorithm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Designing numerically stable algorithms is in general not trivial</a:t>
            </a:r>
          </a:p>
        </p:txBody>
      </p:sp>
    </p:spTree>
    <p:extLst>
      <p:ext uri="{BB962C8B-B14F-4D97-AF65-F5344CB8AC3E}">
        <p14:creationId xmlns:p14="http://schemas.microsoft.com/office/powerpoint/2010/main" val="35671670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5B73E19-CA69-882D-5FAB-0C3E5A6003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1" y="3780000"/>
            <a:ext cx="9287638" cy="738664"/>
          </a:xfrm>
        </p:spPr>
        <p:txBody>
          <a:bodyPr/>
          <a:lstStyle/>
          <a:p>
            <a:r>
              <a:rPr lang="en-US" dirty="0"/>
              <a:t>1.1 Introduction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A1A40AF7-17B2-E081-72EF-D4E735D46E3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442E6A-B5C1-5DED-B483-DAC1611C6DA6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pic>
        <p:nvPicPr>
          <p:cNvPr id="13" name="Picture Placeholder 12" descr="A close-up of a graph&#10;&#10;Description automatically generated">
            <a:extLst>
              <a:ext uri="{FF2B5EF4-FFF2-40B4-BE49-F238E27FC236}">
                <a16:creationId xmlns:a16="http://schemas.microsoft.com/office/drawing/2014/main" id="{05D6D5DB-E28C-E35D-809C-2DA5EE6D2219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t="28457" b="2845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9122465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796BEBF-52EC-13AA-CE50-AE437D2142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Problem-solving process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11EF64-8BDA-A28B-718E-D9EDF151071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Siemens Digital Industries Software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701BEF-ED49-E6F1-6158-11D1F8D1300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BE3B1DA-7E0A-F8F4-6A20-373B20437B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2000" dirty="0"/>
              <a:t>Develop a </a:t>
            </a:r>
            <a:r>
              <a:rPr lang="en-US" sz="2000" b="1" dirty="0">
                <a:solidFill>
                  <a:schemeClr val="accent1"/>
                </a:solidFill>
              </a:rPr>
              <a:t>mathematical model </a:t>
            </a:r>
            <a:r>
              <a:rPr lang="en-US" sz="2000" b="1" dirty="0"/>
              <a:t>- u</a:t>
            </a:r>
            <a:r>
              <a:rPr lang="en-US" sz="2000" dirty="0"/>
              <a:t>sually expressed by equations of some type - of a physical phenomenon or system of interest </a:t>
            </a:r>
            <a:r>
              <a:rPr lang="en-US" sz="2000" b="1" dirty="0">
                <a:solidFill>
                  <a:schemeClr val="accent1"/>
                </a:solidFill>
              </a:rPr>
              <a:t>*</a:t>
            </a:r>
            <a:r>
              <a:rPr lang="en-US" sz="2000" dirty="0"/>
              <a:t> 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2000" dirty="0"/>
              <a:t>Develop </a:t>
            </a:r>
            <a:r>
              <a:rPr lang="en-US" sz="2000" b="1" dirty="0">
                <a:solidFill>
                  <a:schemeClr val="accent1"/>
                </a:solidFill>
              </a:rPr>
              <a:t>algorithms</a:t>
            </a:r>
            <a:r>
              <a:rPr lang="en-US" sz="2000" dirty="0"/>
              <a:t> to solve the equations numerically</a:t>
            </a:r>
            <a:r>
              <a:rPr lang="en-US" sz="2000" b="1" dirty="0">
                <a:solidFill>
                  <a:schemeClr val="accent1"/>
                </a:solidFill>
              </a:rPr>
              <a:t> *</a:t>
            </a:r>
            <a:endParaRPr lang="en-US" sz="2000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2000" dirty="0"/>
              <a:t>Implement the algorithms in computer </a:t>
            </a:r>
            <a:r>
              <a:rPr lang="en-US" sz="2000" b="1" dirty="0">
                <a:solidFill>
                  <a:schemeClr val="accent1"/>
                </a:solidFill>
              </a:rPr>
              <a:t>software</a:t>
            </a:r>
            <a:r>
              <a:rPr lang="en-US" sz="2000" dirty="0"/>
              <a:t> </a:t>
            </a:r>
            <a:r>
              <a:rPr lang="en-US" sz="2000" dirty="0">
                <a:solidFill>
                  <a:schemeClr val="accent1"/>
                </a:solidFill>
              </a:rPr>
              <a:t>*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4. Run the software on a computer to </a:t>
            </a:r>
            <a:r>
              <a:rPr lang="en-US" sz="2000" b="1" dirty="0">
                <a:solidFill>
                  <a:schemeClr val="accent3"/>
                </a:solidFill>
              </a:rPr>
              <a:t>simulate</a:t>
            </a:r>
            <a:r>
              <a:rPr lang="en-US" sz="2000" dirty="0"/>
              <a:t> the physical process numerically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5. </a:t>
            </a:r>
            <a:r>
              <a:rPr lang="en-US" sz="2000" b="1" dirty="0">
                <a:solidFill>
                  <a:schemeClr val="accent3"/>
                </a:solidFill>
              </a:rPr>
              <a:t>Post-process</a:t>
            </a:r>
            <a:r>
              <a:rPr lang="en-US" sz="2000" dirty="0"/>
              <a:t> results in some comprehensible form such as graphical visualization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6. </a:t>
            </a:r>
            <a:r>
              <a:rPr lang="en-US" sz="2000" b="1" dirty="0">
                <a:solidFill>
                  <a:schemeClr val="accent3"/>
                </a:solidFill>
              </a:rPr>
              <a:t>Interpret and validate </a:t>
            </a:r>
            <a:r>
              <a:rPr lang="en-US" sz="2000" dirty="0"/>
              <a:t>the computed results, repeating any or all the preceding steps, if necessary</a:t>
            </a:r>
          </a:p>
          <a:p>
            <a:endParaRPr lang="en-US" sz="2400" dirty="0"/>
          </a:p>
          <a:p>
            <a:r>
              <a:rPr lang="en-US" sz="2400" dirty="0">
                <a:solidFill>
                  <a:schemeClr val="accent1"/>
                </a:solidFill>
              </a:rPr>
              <a:t>We focus here on Steps </a:t>
            </a:r>
            <a:r>
              <a:rPr lang="en-US" sz="2400" b="1" dirty="0">
                <a:solidFill>
                  <a:schemeClr val="accent1"/>
                </a:solidFill>
              </a:rPr>
              <a:t>2 &amp; 3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FD884DD-573D-9A91-5E6A-DE1135DA6350}"/>
              </a:ext>
            </a:extLst>
          </p:cNvPr>
          <p:cNvSpPr/>
          <p:nvPr/>
        </p:nvSpPr>
        <p:spPr>
          <a:xfrm>
            <a:off x="10498667" y="6310800"/>
            <a:ext cx="1377244" cy="38351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5A6D014-33B2-B3D4-D211-F9FA4161BF12}"/>
              </a:ext>
            </a:extLst>
          </p:cNvPr>
          <p:cNvSpPr txBox="1"/>
          <p:nvPr/>
        </p:nvSpPr>
        <p:spPr>
          <a:xfrm>
            <a:off x="9833339" y="5315470"/>
            <a:ext cx="217963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accent1"/>
                </a:solidFill>
              </a:rPr>
              <a:t>* Primary tool =</a:t>
            </a:r>
            <a:r>
              <a:rPr lang="en-US" sz="1800" dirty="0">
                <a:solidFill>
                  <a:schemeClr val="accent1"/>
                </a:solidFill>
                <a:sym typeface="Wingdings" panose="05000000000000000000" pitchFamily="2" charset="2"/>
              </a:rPr>
              <a:t> </a:t>
            </a:r>
            <a:r>
              <a:rPr lang="en-US" sz="1800" dirty="0">
                <a:solidFill>
                  <a:schemeClr val="accent1"/>
                </a:solidFill>
              </a:rPr>
              <a:t>literature reviews,  reading prior art </a:t>
            </a:r>
          </a:p>
        </p:txBody>
      </p:sp>
    </p:spTree>
    <p:extLst>
      <p:ext uri="{BB962C8B-B14F-4D97-AF65-F5344CB8AC3E}">
        <p14:creationId xmlns:p14="http://schemas.microsoft.com/office/powerpoint/2010/main" val="15076306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88DC03-6229-3BDF-F216-A9122B9819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General strategy</a:t>
            </a:r>
            <a:r>
              <a:rPr lang="en-US" dirty="0"/>
              <a:t>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EE77B48-9F83-1FB7-6FF6-771CC92F501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Strategy = replace the original problem with an easier one that has a close enough solution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11EF64-8BDA-A28B-718E-D9EDF151071C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Siemens Digital Industries Software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701BEF-ED49-E6F1-6158-11D1F8D13000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23FCD4E-F7C3-4596-2C56-0905D545241E}"/>
              </a:ext>
            </a:extLst>
          </p:cNvPr>
          <p:cNvSpPr/>
          <p:nvPr/>
        </p:nvSpPr>
        <p:spPr>
          <a:xfrm>
            <a:off x="10498667" y="6310800"/>
            <a:ext cx="1377244" cy="38351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74321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0E8D21C8-F383-4998-05A9-9A3B01050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Strategy </a:t>
            </a:r>
            <a:br>
              <a:rPr lang="en-US" sz="2800" dirty="0"/>
            </a:br>
            <a:endParaRPr lang="en-US" sz="28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891ED8-304C-A6BE-02C2-13AAACBE366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E6C56D-7C38-719F-3B2F-4F9C9B1E8CF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88CDFE9-5F28-55EA-E086-D4615A99F9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161" y="1414800"/>
            <a:ext cx="11464749" cy="4752000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Replacing inﬁnite-dimensional spaces with ﬁnite-dimensional spaces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Replacing inﬁnite processes with ﬁnite processes, such as replacing integrals or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inﬁnite series with ﬁnite sums, or </a:t>
            </a:r>
            <a:r>
              <a:rPr lang="en-US" b="1" dirty="0"/>
              <a:t>derivatives with ﬁnite diﬀerences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Replacing diﬀerential equations with algebraic equations (finite difference)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Replacing nonlinear problems with linear problems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Replacing </a:t>
            </a:r>
            <a:r>
              <a:rPr lang="en-US" b="1" dirty="0"/>
              <a:t>high-order</a:t>
            </a:r>
            <a:r>
              <a:rPr lang="en-US" dirty="0"/>
              <a:t> systems with </a:t>
            </a:r>
            <a:r>
              <a:rPr lang="en-US" b="1" dirty="0"/>
              <a:t>low-order</a:t>
            </a:r>
            <a:r>
              <a:rPr lang="en-US" dirty="0"/>
              <a:t> systems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Replacing complicated functions with simple functions, such as polynomials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Replacing general matrices with matrices having a simpler form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…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/>
                </a:solidFill>
              </a:rPr>
              <a:t>Much of our eﬀort </a:t>
            </a:r>
            <a:r>
              <a:rPr lang="en-US" sz="2000" dirty="0">
                <a:solidFill>
                  <a:schemeClr val="accent1"/>
                </a:solidFill>
                <a:sym typeface="Wingdings" panose="05000000000000000000" pitchFamily="2" charset="2"/>
              </a:rPr>
              <a:t> </a:t>
            </a:r>
            <a:r>
              <a:rPr lang="en-US" sz="2000" dirty="0">
                <a:solidFill>
                  <a:schemeClr val="accent1"/>
                </a:solidFill>
              </a:rPr>
              <a:t>identifying transformations into simpler “solution-preserving” problems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BFDE3D6-5B51-4FE0-DBAE-ED64AECC6821}"/>
              </a:ext>
            </a:extLst>
          </p:cNvPr>
          <p:cNvSpPr/>
          <p:nvPr/>
        </p:nvSpPr>
        <p:spPr>
          <a:xfrm>
            <a:off x="10498667" y="6310800"/>
            <a:ext cx="1377244" cy="38351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26798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88DC03-6229-3BDF-F216-A9122B9819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Computer &amp; scientists</a:t>
            </a:r>
            <a:br>
              <a:rPr lang="en-US" sz="2400" dirty="0"/>
            </a:br>
            <a:r>
              <a:rPr lang="en-US" dirty="0"/>
              <a:t>Different flavors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11EF64-8BDA-A28B-718E-D9EDF151071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Siemens Digital Industries Software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701BEF-ED49-E6F1-6158-11D1F8D1300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03D682-EC88-FFF5-6D13-06374324CB7D}"/>
              </a:ext>
            </a:extLst>
          </p:cNvPr>
          <p:cNvSpPr txBox="1"/>
          <p:nvPr/>
        </p:nvSpPr>
        <p:spPr>
          <a:xfrm>
            <a:off x="500063" y="1503888"/>
            <a:ext cx="5900737" cy="43704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The </a:t>
            </a:r>
            <a:r>
              <a:rPr lang="en-US" sz="2000" b="1" dirty="0">
                <a:solidFill>
                  <a:schemeClr val="tx1"/>
                </a:solidFill>
              </a:rPr>
              <a:t>computer engineer </a:t>
            </a:r>
            <a:r>
              <a:rPr lang="en-US" sz="2000" dirty="0">
                <a:solidFill>
                  <a:schemeClr val="tx1"/>
                </a:solidFill>
              </a:rPr>
              <a:t>designs a new computer.</a:t>
            </a:r>
          </a:p>
          <a:p>
            <a:pPr marL="285750" indent="-285750" algn="l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/>
              </a:solidFill>
            </a:endParaRPr>
          </a:p>
          <a:p>
            <a:pPr marL="285750" indent="-285750" algn="l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The </a:t>
            </a:r>
            <a:r>
              <a:rPr lang="en-US" sz="2000" b="1" dirty="0">
                <a:solidFill>
                  <a:schemeClr val="tx1"/>
                </a:solidFill>
              </a:rPr>
              <a:t>computer scientist </a:t>
            </a:r>
            <a:r>
              <a:rPr lang="en-US" sz="2000" dirty="0">
                <a:solidFill>
                  <a:schemeClr val="tx1"/>
                </a:solidFill>
              </a:rPr>
              <a:t>develops the operating system and networking software for the computer.</a:t>
            </a:r>
          </a:p>
          <a:p>
            <a:pPr marL="285750" indent="-285750" algn="l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/>
              </a:solidFill>
            </a:endParaRPr>
          </a:p>
          <a:p>
            <a:pPr marL="285750" indent="-285750" algn="l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The</a:t>
            </a:r>
            <a:r>
              <a:rPr lang="en-US" sz="2000" b="1" dirty="0">
                <a:solidFill>
                  <a:schemeClr val="tx1"/>
                </a:solidFill>
              </a:rPr>
              <a:t> computational engineer or numerical analyst</a:t>
            </a:r>
            <a:r>
              <a:rPr lang="en-US" sz="2000" dirty="0">
                <a:solidFill>
                  <a:schemeClr val="tx1"/>
                </a:solidFill>
              </a:rPr>
              <a:t> uses computers and devises algorithms </a:t>
            </a:r>
          </a:p>
          <a:p>
            <a:pPr marL="465750" lvl="1" indent="-285750" algn="l">
              <a:buClr>
                <a:schemeClr val="tx1"/>
              </a:buClr>
            </a:pPr>
            <a:r>
              <a:rPr lang="en-US" sz="2000" dirty="0">
                <a:solidFill>
                  <a:schemeClr val="tx1"/>
                </a:solidFill>
              </a:rPr>
              <a:t>to solve mathematical models </a:t>
            </a:r>
          </a:p>
          <a:p>
            <a:pPr marL="465750" lvl="1" indent="-285750" algn="l">
              <a:buClr>
                <a:schemeClr val="tx1"/>
              </a:buClr>
            </a:pPr>
            <a:r>
              <a:rPr lang="en-US" sz="2000" dirty="0">
                <a:solidFill>
                  <a:schemeClr val="tx1"/>
                </a:solidFill>
              </a:rPr>
              <a:t>for complex systems</a:t>
            </a:r>
          </a:p>
          <a:p>
            <a:pPr marL="465750" lvl="1" indent="-285750" algn="l">
              <a:buClr>
                <a:schemeClr val="tx1"/>
              </a:buClr>
            </a:pPr>
            <a:r>
              <a:rPr lang="en-US" sz="2000" dirty="0">
                <a:solidFill>
                  <a:schemeClr val="tx1"/>
                </a:solidFill>
              </a:rPr>
              <a:t>simulate behaviors </a:t>
            </a:r>
          </a:p>
          <a:p>
            <a:pPr marL="465750" lvl="1" indent="-285750" algn="l">
              <a:buClr>
                <a:schemeClr val="tx1"/>
              </a:buClr>
            </a:pPr>
            <a:r>
              <a:rPr lang="en-US" sz="2000" dirty="0">
                <a:solidFill>
                  <a:schemeClr val="tx1"/>
                </a:solidFill>
              </a:rPr>
              <a:t>and analyze simulation output.</a:t>
            </a:r>
          </a:p>
          <a:p>
            <a:pPr algn="l"/>
            <a:endParaRPr lang="en-US" b="0" i="0" dirty="0">
              <a:solidFill>
                <a:srgbClr val="333F48"/>
              </a:solidFill>
              <a:effectLst/>
              <a:highlight>
                <a:srgbClr val="FFFFFF"/>
              </a:highlight>
              <a:latin typeface="BentonSans-Regular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0200293-781F-6698-9619-7A3265FCECB6}"/>
              </a:ext>
            </a:extLst>
          </p:cNvPr>
          <p:cNvSpPr/>
          <p:nvPr/>
        </p:nvSpPr>
        <p:spPr>
          <a:xfrm>
            <a:off x="6919930" y="1503888"/>
            <a:ext cx="1645920" cy="16459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ctr"/>
            <a:endParaRPr lang="en-US" sz="1200" b="1" dirty="0">
              <a:solidFill>
                <a:schemeClr val="bg1"/>
              </a:solidFill>
            </a:endParaRPr>
          </a:p>
          <a:p>
            <a:pPr algn="ctr"/>
            <a:r>
              <a:rPr lang="en-US" sz="1200" b="1" dirty="0">
                <a:solidFill>
                  <a:schemeClr val="bg1"/>
                </a:solidFill>
              </a:rPr>
              <a:t>Physics &amp;</a:t>
            </a:r>
          </a:p>
          <a:p>
            <a:pPr algn="ctr"/>
            <a:r>
              <a:rPr lang="en-US" sz="1200" b="1" dirty="0">
                <a:solidFill>
                  <a:schemeClr val="bg1"/>
                </a:solidFill>
              </a:rPr>
              <a:t>Engineering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9BCB69C-D900-0796-9966-746DAC689D65}"/>
              </a:ext>
            </a:extLst>
          </p:cNvPr>
          <p:cNvSpPr/>
          <p:nvPr/>
        </p:nvSpPr>
        <p:spPr>
          <a:xfrm>
            <a:off x="10186985" y="1503888"/>
            <a:ext cx="1645920" cy="164592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ctr"/>
            <a:endParaRPr lang="en-US" sz="1200" b="1" dirty="0">
              <a:solidFill>
                <a:schemeClr val="bg2"/>
              </a:solidFill>
            </a:endParaRPr>
          </a:p>
          <a:p>
            <a:pPr algn="ctr"/>
            <a:endParaRPr lang="en-US" sz="1200" b="1" dirty="0">
              <a:solidFill>
                <a:schemeClr val="bg2"/>
              </a:solidFill>
            </a:endParaRPr>
          </a:p>
          <a:p>
            <a:pPr algn="ctr"/>
            <a:r>
              <a:rPr lang="en-US" sz="1200" b="1" dirty="0">
                <a:solidFill>
                  <a:schemeClr val="bg2"/>
                </a:solidFill>
              </a:rPr>
              <a:t>Mathematics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7A403D9-AD31-3EEF-B6B3-F20AB945E253}"/>
              </a:ext>
            </a:extLst>
          </p:cNvPr>
          <p:cNvSpPr/>
          <p:nvPr/>
        </p:nvSpPr>
        <p:spPr>
          <a:xfrm>
            <a:off x="8553457" y="3730441"/>
            <a:ext cx="1645920" cy="16459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ctr"/>
            <a:endParaRPr lang="en-US" sz="1200" b="1" dirty="0">
              <a:solidFill>
                <a:schemeClr val="bg1"/>
              </a:solidFill>
            </a:endParaRPr>
          </a:p>
          <a:p>
            <a:pPr algn="ctr"/>
            <a:r>
              <a:rPr lang="en-US" sz="1200" b="1" dirty="0">
                <a:solidFill>
                  <a:schemeClr val="bg1"/>
                </a:solidFill>
              </a:rPr>
              <a:t>Computer science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5AC27A6-0DDF-02DC-2655-AB91CF7064B1}"/>
              </a:ext>
            </a:extLst>
          </p:cNvPr>
          <p:cNvCxnSpPr>
            <a:cxnSpLocks/>
            <a:stCxn id="7" idx="6"/>
            <a:endCxn id="10" idx="2"/>
          </p:cNvCxnSpPr>
          <p:nvPr/>
        </p:nvCxnSpPr>
        <p:spPr>
          <a:xfrm>
            <a:off x="8565850" y="2326848"/>
            <a:ext cx="1621135" cy="0"/>
          </a:xfrm>
          <a:prstGeom prst="line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F905938-AECE-8674-AB28-2F9AB8055FC3}"/>
              </a:ext>
            </a:extLst>
          </p:cNvPr>
          <p:cNvCxnSpPr>
            <a:cxnSpLocks/>
            <a:stCxn id="7" idx="5"/>
            <a:endCxn id="11" idx="1"/>
          </p:cNvCxnSpPr>
          <p:nvPr/>
        </p:nvCxnSpPr>
        <p:spPr>
          <a:xfrm>
            <a:off x="8324811" y="2908769"/>
            <a:ext cx="469685" cy="1062711"/>
          </a:xfrm>
          <a:prstGeom prst="line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D8BE876-C4DF-A08C-7D79-EA9B0CFA063B}"/>
              </a:ext>
            </a:extLst>
          </p:cNvPr>
          <p:cNvCxnSpPr>
            <a:cxnSpLocks/>
            <a:stCxn id="10" idx="3"/>
            <a:endCxn id="11" idx="7"/>
          </p:cNvCxnSpPr>
          <p:nvPr/>
        </p:nvCxnSpPr>
        <p:spPr>
          <a:xfrm flipH="1">
            <a:off x="9958338" y="2908769"/>
            <a:ext cx="469686" cy="1062711"/>
          </a:xfrm>
          <a:prstGeom prst="line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0B6418CB-F805-C18D-CC88-7866982F8761}"/>
              </a:ext>
            </a:extLst>
          </p:cNvPr>
          <p:cNvSpPr txBox="1"/>
          <p:nvPr/>
        </p:nvSpPr>
        <p:spPr>
          <a:xfrm>
            <a:off x="8634410" y="2704835"/>
            <a:ext cx="155257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EC6602"/>
                </a:solidFill>
              </a:rPr>
              <a:t>Numerical Analyst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96D7C342-A5EC-AA6F-EF09-5AAC080CC5EB}"/>
              </a:ext>
            </a:extLst>
          </p:cNvPr>
          <p:cNvSpPr/>
          <p:nvPr/>
        </p:nvSpPr>
        <p:spPr>
          <a:xfrm>
            <a:off x="10498667" y="6310800"/>
            <a:ext cx="1377244" cy="38351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54549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5B73E19-CA69-882D-5FAB-0C3E5A6003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1" y="3780000"/>
            <a:ext cx="9287638" cy="738664"/>
          </a:xfrm>
        </p:spPr>
        <p:txBody>
          <a:bodyPr/>
          <a:lstStyle/>
          <a:p>
            <a:r>
              <a:rPr lang="en-US" dirty="0"/>
              <a:t>1.2 Sources of approximation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A1A40AF7-17B2-E081-72EF-D4E735D46E3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442E6A-B5C1-5DED-B483-DAC1611C6DA6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pic>
        <p:nvPicPr>
          <p:cNvPr id="15" name="Picture Placeholder 14" descr="A grid with dots and lines&#10;&#10;Description automatically generated">
            <a:extLst>
              <a:ext uri="{FF2B5EF4-FFF2-40B4-BE49-F238E27FC236}">
                <a16:creationId xmlns:a16="http://schemas.microsoft.com/office/drawing/2014/main" id="{E5C6A75D-BDC0-7536-8787-5C7FC539532E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t="28477" b="2847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7040354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6E5E4-FC37-B348-B3E1-427DA14AEF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Sources of Approximation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845ADA0-B742-64D8-B111-1314303A6D3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58397" y="6345761"/>
            <a:ext cx="9216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2023 | Siemens Digital Industries Software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AE7F7A-0FD4-05D1-F321-1886AA9C34B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8" name="Picture 7" descr="A planet earth with continents and clouds&#10;&#10;Description automatically generated">
            <a:extLst>
              <a:ext uri="{FF2B5EF4-FFF2-40B4-BE49-F238E27FC236}">
                <a16:creationId xmlns:a16="http://schemas.microsoft.com/office/drawing/2014/main" id="{89747675-8C43-4661-41F6-E995277BF0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2342" y="1238955"/>
            <a:ext cx="3610414" cy="361041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4E4C82D-66CC-2DCD-7908-8DA853CF2181}"/>
                  </a:ext>
                </a:extLst>
              </p:cNvPr>
              <p:cNvSpPr txBox="1"/>
              <p:nvPr/>
            </p:nvSpPr>
            <p:spPr>
              <a:xfrm>
                <a:off x="410399" y="1238955"/>
                <a:ext cx="6916090" cy="22537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  <a:latin typeface="+mj-lt"/>
                  </a:rPr>
                  <a:t>The </a:t>
                </a:r>
                <a:r>
                  <a:rPr lang="en-US" sz="2000" b="1" dirty="0">
                    <a:solidFill>
                      <a:schemeClr val="accent1"/>
                    </a:solidFill>
                    <a:latin typeface="+mj-lt"/>
                  </a:rPr>
                  <a:t>surface area of the Earth </a:t>
                </a:r>
                <a:r>
                  <a:rPr lang="en-US" sz="2000" dirty="0">
                    <a:solidFill>
                      <a:schemeClr val="tx1"/>
                    </a:solidFill>
                    <a:latin typeface="+mj-lt"/>
                  </a:rPr>
                  <a:t>might be computed using the formula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chemeClr val="tx1"/>
                  </a:solidFill>
                  <a:latin typeface="+mj-lt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=4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sSup>
                        <m:sSupPr>
                          <m:ctrlP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  <a:latin typeface="+mj-lt"/>
                </a:endParaRPr>
              </a:p>
              <a:p>
                <a:endParaRPr lang="en-US" sz="2000" dirty="0">
                  <a:solidFill>
                    <a:schemeClr val="tx1"/>
                  </a:solidFill>
                  <a:latin typeface="+mj-lt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  <a:latin typeface="+mj-lt"/>
                  </a:rPr>
                  <a:t>The use of this formula involves several approximations: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  <a:latin typeface="+mj-lt"/>
                  </a:rPr>
                  <a:t>Can you list some of them?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4E4C82D-66CC-2DCD-7908-8DA853CF21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399" y="1238955"/>
                <a:ext cx="6916090" cy="2253759"/>
              </a:xfrm>
              <a:prstGeom prst="rect">
                <a:avLst/>
              </a:prstGeom>
              <a:blipFill>
                <a:blip r:embed="rId4"/>
                <a:stretch>
                  <a:fillRect l="-793" t="-1081" r="-1850" b="-40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494AD85-7A65-47CC-54E9-C3F9DF66FEDE}"/>
                  </a:ext>
                </a:extLst>
              </p:cNvPr>
              <p:cNvSpPr txBox="1"/>
              <p:nvPr/>
            </p:nvSpPr>
            <p:spPr>
              <a:xfrm>
                <a:off x="410399" y="3676869"/>
                <a:ext cx="6650278" cy="20313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+mj-lt"/>
                  <a:buAutoNum type="arabicPeriod"/>
                </a:pPr>
                <a:r>
                  <a:rPr lang="en-US" dirty="0">
                    <a:solidFill>
                      <a:schemeClr val="tx1"/>
                    </a:solidFill>
                  </a:rPr>
                  <a:t>Earth is modeled as a sphere (idealization)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dirty="0">
                    <a:solidFill>
                      <a:schemeClr val="tx1"/>
                    </a:solidFill>
                  </a:rPr>
                  <a:t>Radius, r ≈ 6370 km, is based on empirical measurements and previous evaluations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dirty="0">
                    <a:solidFill>
                      <a:schemeClr val="tx1"/>
                    </a:solidFill>
                  </a:rPr>
                  <a:t>Number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is given by an inﬁnite limiting process, which must be truncated at some point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dirty="0">
                    <a:solidFill>
                      <a:schemeClr val="tx1"/>
                    </a:solidFill>
                  </a:rPr>
                  <a:t>Input data, as well as results are rounded in a computer</a:t>
                </a:r>
              </a:p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494AD85-7A65-47CC-54E9-C3F9DF66FE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399" y="3676869"/>
                <a:ext cx="6650278" cy="2031325"/>
              </a:xfrm>
              <a:prstGeom prst="rect">
                <a:avLst/>
              </a:prstGeom>
              <a:blipFill>
                <a:blip r:embed="rId5"/>
                <a:stretch>
                  <a:fillRect l="-550" t="-1502" r="-1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>
            <a:extLst>
              <a:ext uri="{FF2B5EF4-FFF2-40B4-BE49-F238E27FC236}">
                <a16:creationId xmlns:a16="http://schemas.microsoft.com/office/drawing/2014/main" id="{341677E7-7C88-8227-D258-1A93C0B23E41}"/>
              </a:ext>
            </a:extLst>
          </p:cNvPr>
          <p:cNvSpPr/>
          <p:nvPr/>
        </p:nvSpPr>
        <p:spPr>
          <a:xfrm>
            <a:off x="10498667" y="6310800"/>
            <a:ext cx="1377244" cy="38351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1E2F83-8212-A7B3-A843-C37644EB5B83}"/>
              </a:ext>
            </a:extLst>
          </p:cNvPr>
          <p:cNvSpPr txBox="1"/>
          <p:nvPr/>
        </p:nvSpPr>
        <p:spPr>
          <a:xfrm>
            <a:off x="410399" y="5528919"/>
            <a:ext cx="1111561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The accuracy of the computed result depends on all these approximations.</a:t>
            </a:r>
          </a:p>
        </p:txBody>
      </p:sp>
    </p:spTree>
    <p:extLst>
      <p:ext uri="{BB962C8B-B14F-4D97-AF65-F5344CB8AC3E}">
        <p14:creationId xmlns:p14="http://schemas.microsoft.com/office/powerpoint/2010/main" val="851773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theme/theme1.xml><?xml version="1.0" encoding="utf-8"?>
<a:theme xmlns:a="http://schemas.openxmlformats.org/drawingml/2006/main" name="Siemens 2022">
  <a:themeElements>
    <a:clrScheme name="Siemens AG Theme Color">
      <a:dk1>
        <a:srgbClr val="000000"/>
      </a:dk1>
      <a:lt1>
        <a:sysClr val="window" lastClr="FFFFFF"/>
      </a:lt1>
      <a:dk2>
        <a:srgbClr val="000028"/>
      </a:dk2>
      <a:lt2>
        <a:srgbClr val="F3F3F0"/>
      </a:lt2>
      <a:accent1>
        <a:srgbClr val="009999"/>
      </a:accent1>
      <a:accent2>
        <a:srgbClr val="00D7A0"/>
      </a:accent2>
      <a:accent3>
        <a:srgbClr val="00BEDC"/>
      </a:accent3>
      <a:accent4>
        <a:srgbClr val="0087BE"/>
      </a:accent4>
      <a:accent5>
        <a:srgbClr val="00557C"/>
      </a:accent5>
      <a:accent6>
        <a:srgbClr val="000028"/>
      </a:accent6>
      <a:hlink>
        <a:srgbClr val="00C1B6"/>
      </a:hlink>
      <a:folHlink>
        <a:srgbClr val="00C1B6"/>
      </a:folHlink>
    </a:clrScheme>
    <a:fontScheme name="Siemens AG Theme 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lIns="108000" tIns="72000" rIns="108000" bIns="72000" rtlCol="0" anchor="t" anchorCtr="0"/>
      <a:lstStyle>
        <a:defPPr algn="l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accent1"/>
          </a:solidFill>
          <a:headEnd w="lg" len="lg"/>
          <a:tailEnd type="none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dirty="0" err="1" smtClean="0">
            <a:solidFill>
              <a:schemeClr val="tx1"/>
            </a:solidFill>
          </a:defRPr>
        </a:defPPr>
      </a:lstStyle>
    </a:txDef>
  </a:objectDefaults>
  <a:extraClrSchemeLst/>
  <a:custClrLst>
    <a:custClr name="Siemens Petrol | 0 153 153">
      <a:srgbClr val="009999"/>
    </a:custClr>
    <a:custClr name="Light Petrol | 0 193 182">
      <a:srgbClr val="00C1B6"/>
    </a:custClr>
    <a:custClr name="Dark Sand | 170 170 150">
      <a:srgbClr val="AAAA96"/>
    </a:custClr>
    <a:custClr name="Dark Yellow | 247 198 0">
      <a:srgbClr val="F7C600"/>
    </a:custClr>
    <a:custClr name="Dark Green | 0 100 110">
      <a:srgbClr val="00646E"/>
    </a:custClr>
    <a:custClr name="Dark Blue | 0 85 124">
      <a:srgbClr val="00557C"/>
    </a:custClr>
    <a:custClr name="Dark Purple | 85 59 163">
      <a:srgbClr val="553BA3"/>
    </a:custClr>
    <a:custClr name="Deep Blue | 0 0 40">
      <a:srgbClr val="000028"/>
    </a:custClr>
    <a:custClr name="Deep Blue 40% (Gray) | 153 153 169">
      <a:srgbClr val="9999A9"/>
    </a:custClr>
    <a:custClr name="Red | 239 1 55">
      <a:srgbClr val="EF0137"/>
    </a:custClr>
    <a:custClr name="Bold Green">
      <a:srgbClr val="00FFB9"/>
    </a:custClr>
    <a:custClr name="Deep Blue | 0 0 40">
      <a:srgbClr val="000028"/>
    </a:custClr>
    <a:custClr name="Soft Sand | 197 197 184">
      <a:srgbClr val="C5C5B8"/>
    </a:custClr>
    <a:custClr name="Yellow | 255 215 50">
      <a:srgbClr val="FFD732"/>
    </a:custClr>
    <a:custClr name="Green | 0 175 142">
      <a:srgbClr val="00AF8E"/>
    </a:custClr>
    <a:custClr name="Blue | 0 135 190">
      <a:srgbClr val="0087BE"/>
    </a:custClr>
    <a:custClr name="Purple | 128 92 255">
      <a:srgbClr val="805CFF"/>
    </a:custClr>
    <a:custClr name="Deep Blue 80% | 51 51 83">
      <a:srgbClr val="333353"/>
    </a:custClr>
    <a:custClr name="Deep Blue 20% (Soft Gray) | 204 204 212">
      <a:srgbClr val="CCCCD4"/>
    </a:custClr>
    <a:custClr name="Dark Orange | 236 102 2">
      <a:srgbClr val="EC6602"/>
    </a:custClr>
    <a:custClr name="Bold Blue">
      <a:srgbClr val="00E6DC"/>
    </a:custClr>
    <a:custClr name="Light Sand | 243 243 240">
      <a:srgbClr val="F3F3F0"/>
    </a:custClr>
    <a:custClr name="Bright Sand | 223 223 217">
      <a:srgbClr val="DFDFD9"/>
    </a:custClr>
    <a:custClr name="Soft Yellow | 255 226 112">
      <a:srgbClr val="FFE270"/>
    </a:custClr>
    <a:custClr name="Soft Green | 0 215 160">
      <a:srgbClr val="00D7A0"/>
    </a:custClr>
    <a:custClr name="Soft Blue | 0 190 220">
      <a:srgbClr val="00BEDC"/>
    </a:custClr>
    <a:custClr name="Soft Purple | 180 168 255">
      <a:srgbClr val="B4A8FF"/>
    </a:custClr>
    <a:custClr name="Deep Blue 60% (Dark Gray) | 102 102 126">
      <a:srgbClr val="66667E"/>
    </a:custClr>
    <a:custClr name="Deep Blue 10% (Light Gray) | 229 229 233">
      <a:srgbClr val="E5E5E9"/>
    </a:custClr>
    <a:custClr name="Orange | 255 144 0">
      <a:srgbClr val="FF9000"/>
    </a:custClr>
  </a:custClrLst>
  <a:extLst>
    <a:ext uri="{05A4C25C-085E-4340-85A3-A5531E510DB2}">
      <thm15:themeFamily xmlns:thm15="http://schemas.microsoft.com/office/thememl/2012/main" name="2024 Standard PowerPoint Template, Short.pptx" id="{364D776E-4985-4296-8579-68FAEEC5E3B0}" vid="{FBBFF540-EC70-4D4C-84E7-42BBD1A7032D}"/>
    </a:ext>
  </a:extLst>
</a:theme>
</file>

<file path=ppt/theme/theme10.xml><?xml version="1.0" encoding="utf-8"?>
<a:theme xmlns:a="http://schemas.openxmlformats.org/drawingml/2006/main" name="Office Theme">
  <a:themeElements>
    <a:clrScheme name="Siemens AG Theme Color">
      <a:dk1>
        <a:srgbClr val="000000"/>
      </a:dk1>
      <a:lt1>
        <a:sysClr val="window" lastClr="FFFFFF"/>
      </a:lt1>
      <a:dk2>
        <a:srgbClr val="000028"/>
      </a:dk2>
      <a:lt2>
        <a:srgbClr val="F3F3F0"/>
      </a:lt2>
      <a:accent1>
        <a:srgbClr val="009999"/>
      </a:accent1>
      <a:accent2>
        <a:srgbClr val="00D7A0"/>
      </a:accent2>
      <a:accent3>
        <a:srgbClr val="00BEDC"/>
      </a:accent3>
      <a:accent4>
        <a:srgbClr val="0087BE"/>
      </a:accent4>
      <a:accent5>
        <a:srgbClr val="00557C"/>
      </a:accent5>
      <a:accent6>
        <a:srgbClr val="000028"/>
      </a:accent6>
      <a:hlink>
        <a:srgbClr val="00FFB9"/>
      </a:hlink>
      <a:folHlink>
        <a:srgbClr val="00E6DC"/>
      </a:folHlink>
    </a:clrScheme>
    <a:fontScheme name="Siemens AG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Siemens Petrol | 0 153 153">
      <a:srgbClr val="009999"/>
    </a:custClr>
    <a:custClr name="Light Petrol | 0 193 182">
      <a:srgbClr val="00C1B6"/>
    </a:custClr>
    <a:custClr name="Dark Sand | 170 170 150">
      <a:srgbClr val="AAAA96"/>
    </a:custClr>
    <a:custClr name="Dark Yellow | 247 198 0">
      <a:srgbClr val="F7C600"/>
    </a:custClr>
    <a:custClr name="Dark Green | 0 100 110">
      <a:srgbClr val="00646E"/>
    </a:custClr>
    <a:custClr name="Dark Blue | 0 85 124">
      <a:srgbClr val="00557C"/>
    </a:custClr>
    <a:custClr name="Dark Purple | 85 59 163">
      <a:srgbClr val="553BA3"/>
    </a:custClr>
    <a:custClr name="Deep Blue | 0 0 40">
      <a:srgbClr val="000028"/>
    </a:custClr>
    <a:custClr name="Deep Blue 40% (Gray) | 153 153 169">
      <a:srgbClr val="9999A9"/>
    </a:custClr>
    <a:custClr name="Red | 239 1 55">
      <a:srgbClr val="EF0137"/>
    </a:custClr>
    <a:custClr name="Bold Green">
      <a:srgbClr val="00FFB9"/>
    </a:custClr>
    <a:custClr name="Deep Blue | 0 0 40">
      <a:srgbClr val="000028"/>
    </a:custClr>
    <a:custClr name="Soft Sand | 197 197 184">
      <a:srgbClr val="C5C5B8"/>
    </a:custClr>
    <a:custClr name="Yellow | 255 215 50">
      <a:srgbClr val="FFD732"/>
    </a:custClr>
    <a:custClr name="Green | 0 175 142">
      <a:srgbClr val="00AF8E"/>
    </a:custClr>
    <a:custClr name="Blue | 0 135 190">
      <a:srgbClr val="0087BE"/>
    </a:custClr>
    <a:custClr name="Purple | 128 92 255">
      <a:srgbClr val="805CFF"/>
    </a:custClr>
    <a:custClr name="Deep Blue 80% | 51 51 83">
      <a:srgbClr val="333353"/>
    </a:custClr>
    <a:custClr name="Deep Blue 20% (Soft Gray) | 204 204 212">
      <a:srgbClr val="CCCCD4"/>
    </a:custClr>
    <a:custClr name="Dark Orange | 236 102 2">
      <a:srgbClr val="EC6602"/>
    </a:custClr>
    <a:custClr name="Bold Blue">
      <a:srgbClr val="00E6DC"/>
    </a:custClr>
    <a:custClr name="Light Sand | 243 243 240">
      <a:srgbClr val="F3F3F0"/>
    </a:custClr>
    <a:custClr name="Bright Sand | 223 223 217">
      <a:srgbClr val="DFDFD9"/>
    </a:custClr>
    <a:custClr name="Soft Yellow | 255 226 112">
      <a:srgbClr val="FFE270"/>
    </a:custClr>
    <a:custClr name="Soft Green | 0 215 160">
      <a:srgbClr val="00D7A0"/>
    </a:custClr>
    <a:custClr name="Soft Blue | 0 190 220">
      <a:srgbClr val="00BEDC"/>
    </a:custClr>
    <a:custClr name="Soft Purple | 180 168 255">
      <a:srgbClr val="B4A8FF"/>
    </a:custClr>
    <a:custClr name="Deep Blue 60% (Dark Gray) | 102 102 126">
      <a:srgbClr val="66667E"/>
    </a:custClr>
    <a:custClr name="Deep Blue 10% (Light Gray) | 229 229 233">
      <a:srgbClr val="E5E5E9"/>
    </a:custClr>
    <a:custClr name="Orange | 255 144 0">
      <a:srgbClr val="FF9000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8_Siemens 2020">
  <a:themeElements>
    <a:clrScheme name="Siemens AG Theme Color">
      <a:dk1>
        <a:srgbClr val="000000"/>
      </a:dk1>
      <a:lt1>
        <a:sysClr val="window" lastClr="FFFFFF"/>
      </a:lt1>
      <a:dk2>
        <a:srgbClr val="000028"/>
      </a:dk2>
      <a:lt2>
        <a:srgbClr val="F3F3F0"/>
      </a:lt2>
      <a:accent1>
        <a:srgbClr val="009999"/>
      </a:accent1>
      <a:accent2>
        <a:srgbClr val="00D7A0"/>
      </a:accent2>
      <a:accent3>
        <a:srgbClr val="00BEDC"/>
      </a:accent3>
      <a:accent4>
        <a:srgbClr val="0087BE"/>
      </a:accent4>
      <a:accent5>
        <a:srgbClr val="00557C"/>
      </a:accent5>
      <a:accent6>
        <a:srgbClr val="000028"/>
      </a:accent6>
      <a:hlink>
        <a:srgbClr val="00BEDC"/>
      </a:hlink>
      <a:folHlink>
        <a:srgbClr val="0087BE"/>
      </a:folHlink>
    </a:clrScheme>
    <a:fontScheme name="Siemens AG Theme 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lIns="108000" tIns="72000" rIns="108000" bIns="72000" rtlCol="0" anchor="t" anchorCtr="0"/>
      <a:lstStyle>
        <a:defPPr algn="l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accent1"/>
          </a:solidFill>
          <a:headEnd w="lg" len="lg"/>
          <a:tailEnd type="none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dirty="0" err="1" smtClean="0"/>
        </a:defPPr>
      </a:lstStyle>
    </a:txDef>
  </a:objectDefaults>
  <a:extraClrSchemeLst/>
  <a:custClrLst>
    <a:custClr name="Siemens Petrol | 0 153 153">
      <a:srgbClr val="009999"/>
    </a:custClr>
    <a:custClr name="No color">
      <a:srgbClr val="FFFFFF"/>
    </a:custClr>
    <a:custClr name="Dark Blue | 0 85 124">
      <a:srgbClr val="00557C"/>
    </a:custClr>
    <a:custClr name="Dark Green | 0 100 110">
      <a:srgbClr val="00646E"/>
    </a:custClr>
    <a:custClr name="Dark Sand | 170 170 150">
      <a:srgbClr val="AAAA96"/>
    </a:custClr>
    <a:custClr name="Deep Blue | 0 0 40">
      <a:srgbClr val="000028"/>
    </a:custClr>
    <a:custClr name="Deep Blue 40% (Gray) | 153 153 169">
      <a:srgbClr val="9999A9"/>
    </a:custClr>
    <a:custClr name="Dark Purple | 80 0 120">
      <a:srgbClr val="500078"/>
    </a:custClr>
    <a:custClr name="Dark Orange | 236 102 2">
      <a:srgbClr val="EC6602"/>
    </a:custClr>
    <a:custClr name="Red | 239 1 55">
      <a:srgbClr val="EF0137"/>
    </a:custClr>
    <a:custClr name="Deep Blue | 0 0 40">
      <a:srgbClr val="000028"/>
    </a:custClr>
    <a:custClr name="No color">
      <a:srgbClr val="FFFFFF"/>
    </a:custClr>
    <a:custClr name="Blue | 0 135 190">
      <a:srgbClr val="0087BE"/>
    </a:custClr>
    <a:custClr name="Green | 0 175 142">
      <a:srgbClr val="00AF8E"/>
    </a:custClr>
    <a:custClr name="Soft Sand | 197 197 184">
      <a:srgbClr val="C5C5B8"/>
    </a:custClr>
    <a:custClr name="Deep Blue 80% | 51 51 83">
      <a:srgbClr val="333353"/>
    </a:custClr>
    <a:custClr name="Deep Blue 20% (Soft Gray) | 204 204 212">
      <a:srgbClr val="CCCCD4"/>
    </a:custClr>
    <a:custClr name="Purple | 170 50 190">
      <a:srgbClr val="AA32BE"/>
    </a:custClr>
    <a:custClr name="Orange | 255 144 0">
      <a:srgbClr val="FF9000"/>
    </a:custClr>
    <a:custClr name="Soft Red | 254 131 137">
      <a:srgbClr val="FE8389"/>
    </a:custClr>
    <a:custClr name="Light Sand | 243 243 240">
      <a:srgbClr val="F3F3F0"/>
    </a:custClr>
    <a:custClr name="No color">
      <a:srgbClr val="FFFFFF"/>
    </a:custClr>
    <a:custClr name="Soft Blue | 0 190 220">
      <a:srgbClr val="00BEDC"/>
    </a:custClr>
    <a:custClr name="Soft Green | 0 215 160">
      <a:srgbClr val="00D7A0"/>
    </a:custClr>
    <a:custClr name="Bright Sand | 223 223 217">
      <a:srgbClr val="DFDFD9"/>
    </a:custClr>
    <a:custClr name="Deep Blue 60% (Dark Gray) | 102 102 126">
      <a:srgbClr val="66667E"/>
    </a:custClr>
    <a:custClr name="Deep Blue 10% (Light Gray) | 229 229 233">
      <a:srgbClr val="E5E5E9"/>
    </a:custClr>
    <a:custClr name="Yellow | 255 215 50">
      <a:srgbClr val="FFD732"/>
    </a:custClr>
    <a:custClr name="Bold Green">
      <a:srgbClr val="00FFB9"/>
    </a:custClr>
    <a:custClr name="Bold Blue">
      <a:srgbClr val="00E6DC"/>
    </a:custClr>
  </a:custClrLst>
  <a:extLst>
    <a:ext uri="{05A4C25C-085E-4340-85A3-A5531E510DB2}">
      <thm15:themeFamily xmlns:thm15="http://schemas.microsoft.com/office/thememl/2012/main" name="Presentation3" id="{4FA9CF19-CCBC-4373-907B-AF2A2168B3D7}" vid="{9B05BD81-2A33-4AEC-95DF-E59B2D9AADC9}"/>
    </a:ext>
  </a:extLst>
</a:theme>
</file>

<file path=ppt/theme/theme3.xml><?xml version="1.0" encoding="utf-8"?>
<a:theme xmlns:a="http://schemas.openxmlformats.org/drawingml/2006/main" name="4_Siemens 2022">
  <a:themeElements>
    <a:clrScheme name="Siemens AG Theme Color">
      <a:dk1>
        <a:srgbClr val="000000"/>
      </a:dk1>
      <a:lt1>
        <a:sysClr val="window" lastClr="FFFFFF"/>
      </a:lt1>
      <a:dk2>
        <a:srgbClr val="000028"/>
      </a:dk2>
      <a:lt2>
        <a:srgbClr val="F3F3F0"/>
      </a:lt2>
      <a:accent1>
        <a:srgbClr val="009999"/>
      </a:accent1>
      <a:accent2>
        <a:srgbClr val="00D7A0"/>
      </a:accent2>
      <a:accent3>
        <a:srgbClr val="00BEDC"/>
      </a:accent3>
      <a:accent4>
        <a:srgbClr val="0087BE"/>
      </a:accent4>
      <a:accent5>
        <a:srgbClr val="00557C"/>
      </a:accent5>
      <a:accent6>
        <a:srgbClr val="000028"/>
      </a:accent6>
      <a:hlink>
        <a:srgbClr val="00C1B6"/>
      </a:hlink>
      <a:folHlink>
        <a:srgbClr val="00C1B6"/>
      </a:folHlink>
    </a:clrScheme>
    <a:fontScheme name="Siemens AG Theme 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lIns="108000" tIns="72000" rIns="108000" bIns="72000" rtlCol="0" anchor="t" anchorCtr="0"/>
      <a:lstStyle>
        <a:defPPr algn="l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accent1"/>
          </a:solidFill>
          <a:headEnd w="lg" len="lg"/>
          <a:tailEnd type="none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dirty="0" err="1" smtClean="0">
            <a:solidFill>
              <a:schemeClr val="tx1"/>
            </a:solidFill>
          </a:defRPr>
        </a:defPPr>
      </a:lstStyle>
    </a:txDef>
  </a:objectDefaults>
  <a:extraClrSchemeLst/>
  <a:custClrLst>
    <a:custClr name="Siemens Petrol | 0 153 153">
      <a:srgbClr val="009999"/>
    </a:custClr>
    <a:custClr name="Light Petrol | 0 193 182">
      <a:srgbClr val="00C1B6"/>
    </a:custClr>
    <a:custClr name="Dark Sand | 170 170 150">
      <a:srgbClr val="AAAA96"/>
    </a:custClr>
    <a:custClr name="Dark Yellow | 247 198 0">
      <a:srgbClr val="F7C600"/>
    </a:custClr>
    <a:custClr name="Dark Green | 0 100 110">
      <a:srgbClr val="00646E"/>
    </a:custClr>
    <a:custClr name="Dark Blue | 0 85 124">
      <a:srgbClr val="00557C"/>
    </a:custClr>
    <a:custClr name="Dark Purple | 85 59 163">
      <a:srgbClr val="553BA3"/>
    </a:custClr>
    <a:custClr name="Deep Blue | 0 0 40">
      <a:srgbClr val="000028"/>
    </a:custClr>
    <a:custClr name="Deep Blue 40% (Gray) | 153 153 169">
      <a:srgbClr val="9999A9"/>
    </a:custClr>
    <a:custClr name="Red | 239 1 55">
      <a:srgbClr val="EF0137"/>
    </a:custClr>
    <a:custClr name="Bold Green">
      <a:srgbClr val="00FFB9"/>
    </a:custClr>
    <a:custClr name="Deep Blue | 0 0 40">
      <a:srgbClr val="000028"/>
    </a:custClr>
    <a:custClr name="Soft Sand | 197 197 184">
      <a:srgbClr val="C5C5B8"/>
    </a:custClr>
    <a:custClr name="Yellow | 255 215 50">
      <a:srgbClr val="FFD732"/>
    </a:custClr>
    <a:custClr name="Green | 0 175 142">
      <a:srgbClr val="00AF8E"/>
    </a:custClr>
    <a:custClr name="Blue | 0 135 190">
      <a:srgbClr val="0087BE"/>
    </a:custClr>
    <a:custClr name="Purple | 128 92 255">
      <a:srgbClr val="805CFF"/>
    </a:custClr>
    <a:custClr name="Deep Blue 80% | 51 51 83">
      <a:srgbClr val="333353"/>
    </a:custClr>
    <a:custClr name="Deep Blue 20% (Soft Gray) | 204 204 212">
      <a:srgbClr val="CCCCD4"/>
    </a:custClr>
    <a:custClr name="Dark Orange | 236 102 2">
      <a:srgbClr val="EC6602"/>
    </a:custClr>
    <a:custClr name="Bold Blue">
      <a:srgbClr val="00E6DC"/>
    </a:custClr>
    <a:custClr name="Light Sand | 243 243 240">
      <a:srgbClr val="F3F3F0"/>
    </a:custClr>
    <a:custClr name="Bright Sand | 223 223 217">
      <a:srgbClr val="DFDFD9"/>
    </a:custClr>
    <a:custClr name="Soft Yellow | 255 226 112">
      <a:srgbClr val="FFE270"/>
    </a:custClr>
    <a:custClr name="Soft Green | 0 215 160">
      <a:srgbClr val="00D7A0"/>
    </a:custClr>
    <a:custClr name="Soft Blue | 0 190 220">
      <a:srgbClr val="00BEDC"/>
    </a:custClr>
    <a:custClr name="Soft Purple | 180 168 255">
      <a:srgbClr val="B4A8FF"/>
    </a:custClr>
    <a:custClr name="Deep Blue 60% (Dark Gray) | 102 102 126">
      <a:srgbClr val="66667E"/>
    </a:custClr>
    <a:custClr name="Deep Blue 10% (Light Gray) | 229 229 233">
      <a:srgbClr val="E5E5E9"/>
    </a:custClr>
    <a:custClr name="Orange | 255 144 0">
      <a:srgbClr val="FF9000"/>
    </a:custClr>
  </a:custClrLst>
  <a:extLst>
    <a:ext uri="{05A4C25C-085E-4340-85A3-A5531E510DB2}">
      <thm15:themeFamily xmlns:thm15="http://schemas.microsoft.com/office/thememl/2012/main" name="2024 Standard PowerPoint Template, Short.pptx" id="{364D776E-4985-4296-8579-68FAEEC5E3B0}" vid="{FBBFF540-EC70-4D4C-84E7-42BBD1A7032D}"/>
    </a:ext>
  </a:extLst>
</a:theme>
</file>

<file path=ppt/theme/theme4.xml><?xml version="1.0" encoding="utf-8"?>
<a:theme xmlns:a="http://schemas.openxmlformats.org/drawingml/2006/main" name="9_Siemens 2020">
  <a:themeElements>
    <a:clrScheme name="Siemens AG Theme Color">
      <a:dk1>
        <a:srgbClr val="000000"/>
      </a:dk1>
      <a:lt1>
        <a:sysClr val="window" lastClr="FFFFFF"/>
      </a:lt1>
      <a:dk2>
        <a:srgbClr val="000028"/>
      </a:dk2>
      <a:lt2>
        <a:srgbClr val="F3F3F0"/>
      </a:lt2>
      <a:accent1>
        <a:srgbClr val="009999"/>
      </a:accent1>
      <a:accent2>
        <a:srgbClr val="00D7A0"/>
      </a:accent2>
      <a:accent3>
        <a:srgbClr val="00BEDC"/>
      </a:accent3>
      <a:accent4>
        <a:srgbClr val="0087BE"/>
      </a:accent4>
      <a:accent5>
        <a:srgbClr val="00557C"/>
      </a:accent5>
      <a:accent6>
        <a:srgbClr val="000028"/>
      </a:accent6>
      <a:hlink>
        <a:srgbClr val="00BEDC"/>
      </a:hlink>
      <a:folHlink>
        <a:srgbClr val="0087BE"/>
      </a:folHlink>
    </a:clrScheme>
    <a:fontScheme name="Siemens AG Theme 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lIns="108000" tIns="72000" rIns="108000" bIns="72000" rtlCol="0" anchor="t" anchorCtr="0"/>
      <a:lstStyle>
        <a:defPPr algn="l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accent1"/>
          </a:solidFill>
          <a:headEnd w="lg" len="lg"/>
          <a:tailEnd type="none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dirty="0" err="1" smtClean="0"/>
        </a:defPPr>
      </a:lstStyle>
    </a:txDef>
  </a:objectDefaults>
  <a:extraClrSchemeLst/>
  <a:custClrLst>
    <a:custClr name="Siemens Petrol | 0 153 153">
      <a:srgbClr val="009999"/>
    </a:custClr>
    <a:custClr name="No color">
      <a:srgbClr val="FFFFFF"/>
    </a:custClr>
    <a:custClr name="Dark Blue | 0 85 124">
      <a:srgbClr val="00557C"/>
    </a:custClr>
    <a:custClr name="Dark Green | 0 100 110">
      <a:srgbClr val="00646E"/>
    </a:custClr>
    <a:custClr name="Dark Sand | 170 170 150">
      <a:srgbClr val="AAAA96"/>
    </a:custClr>
    <a:custClr name="Deep Blue | 0 0 40">
      <a:srgbClr val="000028"/>
    </a:custClr>
    <a:custClr name="Deep Blue 40% (Gray) | 153 153 169">
      <a:srgbClr val="9999A9"/>
    </a:custClr>
    <a:custClr name="Dark Purple | 80 0 120">
      <a:srgbClr val="500078"/>
    </a:custClr>
    <a:custClr name="Dark Orange | 236 102 2">
      <a:srgbClr val="EC6602"/>
    </a:custClr>
    <a:custClr name="Red | 239 1 55">
      <a:srgbClr val="EF0137"/>
    </a:custClr>
    <a:custClr name="Deep Blue | 0 0 40">
      <a:srgbClr val="000028"/>
    </a:custClr>
    <a:custClr name="No color">
      <a:srgbClr val="FFFFFF"/>
    </a:custClr>
    <a:custClr name="Blue | 0 135 190">
      <a:srgbClr val="0087BE"/>
    </a:custClr>
    <a:custClr name="Green | 0 175 142">
      <a:srgbClr val="00AF8E"/>
    </a:custClr>
    <a:custClr name="Soft Sand | 197 197 184">
      <a:srgbClr val="C5C5B8"/>
    </a:custClr>
    <a:custClr name="Deep Blue 80% | 51 51 83">
      <a:srgbClr val="333353"/>
    </a:custClr>
    <a:custClr name="Deep Blue 20% (Soft Gray) | 204 204 212">
      <a:srgbClr val="CCCCD4"/>
    </a:custClr>
    <a:custClr name="Purple | 170 50 190">
      <a:srgbClr val="AA32BE"/>
    </a:custClr>
    <a:custClr name="Orange | 255 144 0">
      <a:srgbClr val="FF9000"/>
    </a:custClr>
    <a:custClr name="Soft Red | 254 131 137">
      <a:srgbClr val="FE8389"/>
    </a:custClr>
    <a:custClr name="Light Sand | 243 243 240">
      <a:srgbClr val="F3F3F0"/>
    </a:custClr>
    <a:custClr name="No color">
      <a:srgbClr val="FFFFFF"/>
    </a:custClr>
    <a:custClr name="Soft Blue | 0 190 220">
      <a:srgbClr val="00BEDC"/>
    </a:custClr>
    <a:custClr name="Soft Green | 0 215 160">
      <a:srgbClr val="00D7A0"/>
    </a:custClr>
    <a:custClr name="Bright Sand | 223 223 217">
      <a:srgbClr val="DFDFD9"/>
    </a:custClr>
    <a:custClr name="Deep Blue 60% (Dark Gray) | 102 102 126">
      <a:srgbClr val="66667E"/>
    </a:custClr>
    <a:custClr name="Deep Blue 10% (Light Gray) | 229 229 233">
      <a:srgbClr val="E5E5E9"/>
    </a:custClr>
    <a:custClr name="Yellow | 255 215 50">
      <a:srgbClr val="FFD732"/>
    </a:custClr>
    <a:custClr name="Bold Green">
      <a:srgbClr val="00FFB9"/>
    </a:custClr>
    <a:custClr name="Bold Blue">
      <a:srgbClr val="00E6DC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2_Siemens 2022">
  <a:themeElements>
    <a:clrScheme name="Siemens AG Theme Color">
      <a:dk1>
        <a:srgbClr val="000000"/>
      </a:dk1>
      <a:lt1>
        <a:sysClr val="window" lastClr="FFFFFF"/>
      </a:lt1>
      <a:dk2>
        <a:srgbClr val="000028"/>
      </a:dk2>
      <a:lt2>
        <a:srgbClr val="F3F3F0"/>
      </a:lt2>
      <a:accent1>
        <a:srgbClr val="009999"/>
      </a:accent1>
      <a:accent2>
        <a:srgbClr val="00D7A0"/>
      </a:accent2>
      <a:accent3>
        <a:srgbClr val="00BEDC"/>
      </a:accent3>
      <a:accent4>
        <a:srgbClr val="0087BE"/>
      </a:accent4>
      <a:accent5>
        <a:srgbClr val="00557C"/>
      </a:accent5>
      <a:accent6>
        <a:srgbClr val="000028"/>
      </a:accent6>
      <a:hlink>
        <a:srgbClr val="00C1B6"/>
      </a:hlink>
      <a:folHlink>
        <a:srgbClr val="00C1B6"/>
      </a:folHlink>
    </a:clrScheme>
    <a:fontScheme name="Siemens AG Theme 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lIns="108000" tIns="72000" rIns="108000" bIns="72000" rtlCol="0" anchor="t" anchorCtr="0"/>
      <a:lstStyle>
        <a:defPPr algn="l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accent1"/>
          </a:solidFill>
          <a:headEnd w="lg" len="lg"/>
          <a:tailEnd type="none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dirty="0" err="1" smtClean="0">
            <a:solidFill>
              <a:schemeClr val="tx1"/>
            </a:solidFill>
          </a:defRPr>
        </a:defPPr>
      </a:lstStyle>
    </a:txDef>
  </a:objectDefaults>
  <a:extraClrSchemeLst/>
  <a:custClrLst>
    <a:custClr name="Siemens Petrol | 0 153 153">
      <a:srgbClr val="009999"/>
    </a:custClr>
    <a:custClr name="Petrol Light | 0 193 182">
      <a:srgbClr val="00C1B6"/>
    </a:custClr>
    <a:custClr name="Dark Sand | 170 170 150">
      <a:srgbClr val="AAAA96"/>
    </a:custClr>
    <a:custClr name="Dark Yellow | 247 198 0">
      <a:srgbClr val="F7C600"/>
    </a:custClr>
    <a:custClr name="Dark Green | 0 100 110">
      <a:srgbClr val="00646E"/>
    </a:custClr>
    <a:custClr name="Dark Blue | 0 85 124">
      <a:srgbClr val="00557C"/>
    </a:custClr>
    <a:custClr name="Dark Purple | 85 59 163">
      <a:srgbClr val="553BA3"/>
    </a:custClr>
    <a:custClr name="Deep Blue | 0 0 40">
      <a:srgbClr val="000028"/>
    </a:custClr>
    <a:custClr name="Deep Blue 40% (Gray) | 153 153 169">
      <a:srgbClr val="9999A9"/>
    </a:custClr>
    <a:custClr name="Red | 239 1 55">
      <a:srgbClr val="EF0137"/>
    </a:custClr>
    <a:custClr name="Bold Green">
      <a:srgbClr val="00FFB9"/>
    </a:custClr>
    <a:custClr name="Deep Blue | 0 0 40">
      <a:srgbClr val="000028"/>
    </a:custClr>
    <a:custClr name="Soft Sand | 197 197 184">
      <a:srgbClr val="C5C5B8"/>
    </a:custClr>
    <a:custClr name="Yellow | 255 215 50">
      <a:srgbClr val="FFD732"/>
    </a:custClr>
    <a:custClr name="Green | 0 175 142">
      <a:srgbClr val="00AF8E"/>
    </a:custClr>
    <a:custClr name="Blue | 0 135 190">
      <a:srgbClr val="0087BE"/>
    </a:custClr>
    <a:custClr name="Purple | 128 92 255">
      <a:srgbClr val="805CFF"/>
    </a:custClr>
    <a:custClr name="Deep Blue 80% | 51 51 83">
      <a:srgbClr val="333353"/>
    </a:custClr>
    <a:custClr name="Deep Blue 20% (Soft Gray) | 204 204 212">
      <a:srgbClr val="CCCCD4"/>
    </a:custClr>
    <a:custClr name="Dark Orange | 236 102 2">
      <a:srgbClr val="EC6602"/>
    </a:custClr>
    <a:custClr name="Bold Blue">
      <a:srgbClr val="00E6DC"/>
    </a:custClr>
    <a:custClr name="Light Sand | 243 243 240">
      <a:srgbClr val="F3F3F0"/>
    </a:custClr>
    <a:custClr name="Bright Sand | 223 223 217">
      <a:srgbClr val="DFDFD9"/>
    </a:custClr>
    <a:custClr name="Soft Yellow | 255 226 112">
      <a:srgbClr val="FFE270"/>
    </a:custClr>
    <a:custClr name="Soft Green | 0 215 160">
      <a:srgbClr val="00D7A0"/>
    </a:custClr>
    <a:custClr name="Soft Blue | 0 190 220">
      <a:srgbClr val="00BEDC"/>
    </a:custClr>
    <a:custClr name="Soft Purple | 180 168 255">
      <a:srgbClr val="B4A8FF"/>
    </a:custClr>
    <a:custClr name="Deep Blue 60% (Dark Gray) | 102 102 126">
      <a:srgbClr val="66667E"/>
    </a:custClr>
    <a:custClr name="Deep Blue 10% (Light Gray) | 229 229 233">
      <a:srgbClr val="E5E5E9"/>
    </a:custClr>
    <a:custClr name="Orange | 255 144 0">
      <a:srgbClr val="FF9000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3_Siemens 2022">
  <a:themeElements>
    <a:clrScheme name="Siemens AG Theme Color">
      <a:dk1>
        <a:srgbClr val="000000"/>
      </a:dk1>
      <a:lt1>
        <a:sysClr val="window" lastClr="FFFFFF"/>
      </a:lt1>
      <a:dk2>
        <a:srgbClr val="000028"/>
      </a:dk2>
      <a:lt2>
        <a:srgbClr val="F3F3F0"/>
      </a:lt2>
      <a:accent1>
        <a:srgbClr val="009999"/>
      </a:accent1>
      <a:accent2>
        <a:srgbClr val="00D7A0"/>
      </a:accent2>
      <a:accent3>
        <a:srgbClr val="00BEDC"/>
      </a:accent3>
      <a:accent4>
        <a:srgbClr val="0087BE"/>
      </a:accent4>
      <a:accent5>
        <a:srgbClr val="00557C"/>
      </a:accent5>
      <a:accent6>
        <a:srgbClr val="000028"/>
      </a:accent6>
      <a:hlink>
        <a:srgbClr val="00C1B6"/>
      </a:hlink>
      <a:folHlink>
        <a:srgbClr val="00C1B6"/>
      </a:folHlink>
    </a:clrScheme>
    <a:fontScheme name="Siemens AG Theme 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lIns="108000" tIns="72000" rIns="108000" bIns="72000" rtlCol="0" anchor="t" anchorCtr="0"/>
      <a:lstStyle>
        <a:defPPr algn="l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accent1"/>
          </a:solidFill>
          <a:headEnd w="lg" len="lg"/>
          <a:tailEnd type="none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dirty="0" err="1" smtClean="0">
            <a:solidFill>
              <a:schemeClr val="tx1"/>
            </a:solidFill>
          </a:defRPr>
        </a:defPPr>
      </a:lstStyle>
    </a:txDef>
  </a:objectDefaults>
  <a:extraClrSchemeLst/>
  <a:custClrLst>
    <a:custClr name="Siemens Petrol | 0 153 153">
      <a:srgbClr val="009999"/>
    </a:custClr>
    <a:custClr name="Light Petrol | 0 193 182">
      <a:srgbClr val="00C1B6"/>
    </a:custClr>
    <a:custClr name="Dark Sand | 170 170 150">
      <a:srgbClr val="AAAA96"/>
    </a:custClr>
    <a:custClr name="Dark Yellow | 247 198 0">
      <a:srgbClr val="F7C600"/>
    </a:custClr>
    <a:custClr name="Dark Green | 0 100 110">
      <a:srgbClr val="00646E"/>
    </a:custClr>
    <a:custClr name="Dark Blue | 0 85 124">
      <a:srgbClr val="00557C"/>
    </a:custClr>
    <a:custClr name="Dark Purple | 85 59 163">
      <a:srgbClr val="553BA3"/>
    </a:custClr>
    <a:custClr name="Deep Blue | 0 0 40">
      <a:srgbClr val="000028"/>
    </a:custClr>
    <a:custClr name="Deep Blue 40% (Gray) | 153 153 169">
      <a:srgbClr val="9999A9"/>
    </a:custClr>
    <a:custClr name="Red | 239 1 55">
      <a:srgbClr val="EF0137"/>
    </a:custClr>
    <a:custClr name="Bold Green">
      <a:srgbClr val="00FFB9"/>
    </a:custClr>
    <a:custClr name="Deep Blue | 0 0 40">
      <a:srgbClr val="000028"/>
    </a:custClr>
    <a:custClr name="Soft Sand | 197 197 184">
      <a:srgbClr val="C5C5B8"/>
    </a:custClr>
    <a:custClr name="Yellow | 255 215 50">
      <a:srgbClr val="FFD732"/>
    </a:custClr>
    <a:custClr name="Green | 0 175 142">
      <a:srgbClr val="00AF8E"/>
    </a:custClr>
    <a:custClr name="Blue | 0 135 190">
      <a:srgbClr val="0087BE"/>
    </a:custClr>
    <a:custClr name="Purple | 128 92 255">
      <a:srgbClr val="805CFF"/>
    </a:custClr>
    <a:custClr name="Deep Blue 80% | 51 51 83">
      <a:srgbClr val="333353"/>
    </a:custClr>
    <a:custClr name="Deep Blue 20% (Soft Gray) | 204 204 212">
      <a:srgbClr val="CCCCD4"/>
    </a:custClr>
    <a:custClr name="Dark Orange | 236 102 2">
      <a:srgbClr val="EC6602"/>
    </a:custClr>
    <a:custClr name="Bold Blue">
      <a:srgbClr val="00E6DC"/>
    </a:custClr>
    <a:custClr name="Light Sand | 243 243 240">
      <a:srgbClr val="F3F3F0"/>
    </a:custClr>
    <a:custClr name="Bright Sand | 223 223 217">
      <a:srgbClr val="DFDFD9"/>
    </a:custClr>
    <a:custClr name="Soft Yellow | 255 226 112">
      <a:srgbClr val="FFE270"/>
    </a:custClr>
    <a:custClr name="Soft Green | 0 215 160">
      <a:srgbClr val="00D7A0"/>
    </a:custClr>
    <a:custClr name="Soft Blue | 0 190 220">
      <a:srgbClr val="00BEDC"/>
    </a:custClr>
    <a:custClr name="Soft Purple | 180 168 255">
      <a:srgbClr val="B4A8FF"/>
    </a:custClr>
    <a:custClr name="Deep Blue 60% (Dark Gray) | 102 102 126">
      <a:srgbClr val="66667E"/>
    </a:custClr>
    <a:custClr name="Deep Blue 10% (Light Gray) | 229 229 233">
      <a:srgbClr val="E5E5E9"/>
    </a:custClr>
    <a:custClr name="Orange | 255 144 0">
      <a:srgbClr val="FF9000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5_Siemens 2022">
  <a:themeElements>
    <a:clrScheme name="Siemens AG Theme Color">
      <a:dk1>
        <a:srgbClr val="000000"/>
      </a:dk1>
      <a:lt1>
        <a:sysClr val="window" lastClr="FFFFFF"/>
      </a:lt1>
      <a:dk2>
        <a:srgbClr val="000028"/>
      </a:dk2>
      <a:lt2>
        <a:srgbClr val="F3F3F0"/>
      </a:lt2>
      <a:accent1>
        <a:srgbClr val="009999"/>
      </a:accent1>
      <a:accent2>
        <a:srgbClr val="00D7A0"/>
      </a:accent2>
      <a:accent3>
        <a:srgbClr val="00BEDC"/>
      </a:accent3>
      <a:accent4>
        <a:srgbClr val="0087BE"/>
      </a:accent4>
      <a:accent5>
        <a:srgbClr val="00557C"/>
      </a:accent5>
      <a:accent6>
        <a:srgbClr val="000028"/>
      </a:accent6>
      <a:hlink>
        <a:srgbClr val="00C1B6"/>
      </a:hlink>
      <a:folHlink>
        <a:srgbClr val="00C1B6"/>
      </a:folHlink>
    </a:clrScheme>
    <a:fontScheme name="Siemens AG Theme 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lIns="108000" tIns="72000" rIns="108000" bIns="72000" rtlCol="0" anchor="t" anchorCtr="0"/>
      <a:lstStyle>
        <a:defPPr algn="l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accent1"/>
          </a:solidFill>
          <a:headEnd w="lg" len="lg"/>
          <a:tailEnd type="none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dirty="0" err="1" smtClean="0">
            <a:solidFill>
              <a:schemeClr val="tx1"/>
            </a:solidFill>
          </a:defRPr>
        </a:defPPr>
      </a:lstStyle>
    </a:txDef>
  </a:objectDefaults>
  <a:extraClrSchemeLst/>
  <a:custClrLst>
    <a:custClr name="Siemens Petrol | 0 153 153">
      <a:srgbClr val="009999"/>
    </a:custClr>
    <a:custClr name="Light Petrol | 0 193 182">
      <a:srgbClr val="00C1B6"/>
    </a:custClr>
    <a:custClr name="Dark Sand | 170 170 150">
      <a:srgbClr val="AAAA96"/>
    </a:custClr>
    <a:custClr name="Dark Yellow | 247 198 0">
      <a:srgbClr val="F7C600"/>
    </a:custClr>
    <a:custClr name="Dark Green | 0 100 110">
      <a:srgbClr val="00646E"/>
    </a:custClr>
    <a:custClr name="Dark Blue | 0 85 124">
      <a:srgbClr val="00557C"/>
    </a:custClr>
    <a:custClr name="Dark Purple | 85 59 163">
      <a:srgbClr val="553BA3"/>
    </a:custClr>
    <a:custClr name="Deep Blue | 0 0 40">
      <a:srgbClr val="000028"/>
    </a:custClr>
    <a:custClr name="Deep Blue 40% (Gray) | 153 153 169">
      <a:srgbClr val="9999A9"/>
    </a:custClr>
    <a:custClr name="Red | 239 1 55">
      <a:srgbClr val="EF0137"/>
    </a:custClr>
    <a:custClr name="Bold Green">
      <a:srgbClr val="00FFB9"/>
    </a:custClr>
    <a:custClr name="Deep Blue | 0 0 40">
      <a:srgbClr val="000028"/>
    </a:custClr>
    <a:custClr name="Soft Sand | 197 197 184">
      <a:srgbClr val="C5C5B8"/>
    </a:custClr>
    <a:custClr name="Yellow | 255 215 50">
      <a:srgbClr val="FFD732"/>
    </a:custClr>
    <a:custClr name="Green | 0 175 142">
      <a:srgbClr val="00AF8E"/>
    </a:custClr>
    <a:custClr name="Blue | 0 135 190">
      <a:srgbClr val="0087BE"/>
    </a:custClr>
    <a:custClr name="Purple | 128 92 255">
      <a:srgbClr val="805CFF"/>
    </a:custClr>
    <a:custClr name="Deep Blue 80% | 51 51 83">
      <a:srgbClr val="333353"/>
    </a:custClr>
    <a:custClr name="Deep Blue 20% (Soft Gray) | 204 204 212">
      <a:srgbClr val="CCCCD4"/>
    </a:custClr>
    <a:custClr name="Dark Orange | 236 102 2">
      <a:srgbClr val="EC6602"/>
    </a:custClr>
    <a:custClr name="Bold Blue">
      <a:srgbClr val="00E6DC"/>
    </a:custClr>
    <a:custClr name="Light Sand | 243 243 240">
      <a:srgbClr val="F3F3F0"/>
    </a:custClr>
    <a:custClr name="Bright Sand | 223 223 217">
      <a:srgbClr val="DFDFD9"/>
    </a:custClr>
    <a:custClr name="Soft Yellow | 255 226 112">
      <a:srgbClr val="FFE270"/>
    </a:custClr>
    <a:custClr name="Soft Green | 0 215 160">
      <a:srgbClr val="00D7A0"/>
    </a:custClr>
    <a:custClr name="Soft Blue | 0 190 220">
      <a:srgbClr val="00BEDC"/>
    </a:custClr>
    <a:custClr name="Soft Purple | 180 168 255">
      <a:srgbClr val="B4A8FF"/>
    </a:custClr>
    <a:custClr name="Deep Blue 60% (Dark Gray) | 102 102 126">
      <a:srgbClr val="66667E"/>
    </a:custClr>
    <a:custClr name="Deep Blue 10% (Light Gray) | 229 229 233">
      <a:srgbClr val="E5E5E9"/>
    </a:custClr>
    <a:custClr name="Orange | 255 144 0">
      <a:srgbClr val="FF9000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1_Siemens 2023">
  <a:themeElements>
    <a:clrScheme name="Siemens AG Theme Color">
      <a:dk1>
        <a:srgbClr val="000000"/>
      </a:dk1>
      <a:lt1>
        <a:sysClr val="window" lastClr="FFFFFF"/>
      </a:lt1>
      <a:dk2>
        <a:srgbClr val="000028"/>
      </a:dk2>
      <a:lt2>
        <a:srgbClr val="F3F3F0"/>
      </a:lt2>
      <a:accent1>
        <a:srgbClr val="009999"/>
      </a:accent1>
      <a:accent2>
        <a:srgbClr val="00D7A0"/>
      </a:accent2>
      <a:accent3>
        <a:srgbClr val="00BEDC"/>
      </a:accent3>
      <a:accent4>
        <a:srgbClr val="0087BE"/>
      </a:accent4>
      <a:accent5>
        <a:srgbClr val="00557C"/>
      </a:accent5>
      <a:accent6>
        <a:srgbClr val="000028"/>
      </a:accent6>
      <a:hlink>
        <a:srgbClr val="00C1B6"/>
      </a:hlink>
      <a:folHlink>
        <a:srgbClr val="00C1B6"/>
      </a:folHlink>
    </a:clrScheme>
    <a:fontScheme name="Siemens AG Theme 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lIns="108000" tIns="72000" rIns="108000" bIns="72000" rtlCol="0" anchor="t" anchorCtr="0"/>
      <a:lstStyle>
        <a:defPPr algn="l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accent1"/>
          </a:solidFill>
          <a:headEnd w="lg" len="lg"/>
          <a:tailEnd type="none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dirty="0" err="1" smtClean="0">
            <a:solidFill>
              <a:schemeClr val="tx1"/>
            </a:solidFill>
          </a:defRPr>
        </a:defPPr>
      </a:lstStyle>
    </a:txDef>
  </a:objectDefaults>
  <a:extraClrSchemeLst/>
  <a:custClrLst>
    <a:custClr name="Siemens Petrol | 0 153 153">
      <a:srgbClr val="009999"/>
    </a:custClr>
    <a:custClr name="Light Petrol | 0 193 182">
      <a:srgbClr val="00C1B6"/>
    </a:custClr>
    <a:custClr name="Dark Sand | 170 170 150">
      <a:srgbClr val="AAAA96"/>
    </a:custClr>
    <a:custClr name="Dark Yellow | 247 198 0">
      <a:srgbClr val="F7C600"/>
    </a:custClr>
    <a:custClr name="Dark Green | 0 100 110">
      <a:srgbClr val="00646E"/>
    </a:custClr>
    <a:custClr name="Dark Blue | 0 85 124">
      <a:srgbClr val="00557C"/>
    </a:custClr>
    <a:custClr name="Dark Purple | 85 59 163">
      <a:srgbClr val="553BA3"/>
    </a:custClr>
    <a:custClr name="Deep Blue | 0 0 40">
      <a:srgbClr val="000028"/>
    </a:custClr>
    <a:custClr name="Deep Blue 40% (Gray) | 153 153 169">
      <a:srgbClr val="9999A9"/>
    </a:custClr>
    <a:custClr name="Red | 239 1 55">
      <a:srgbClr val="EF0137"/>
    </a:custClr>
    <a:custClr name="Bold Green">
      <a:srgbClr val="00FFB9"/>
    </a:custClr>
    <a:custClr name="Deep Blue | 0 0 40">
      <a:srgbClr val="000028"/>
    </a:custClr>
    <a:custClr name="Soft Sand | 197 197 184">
      <a:srgbClr val="C5C5B8"/>
    </a:custClr>
    <a:custClr name="Yellow | 255 215 50">
      <a:srgbClr val="FFD732"/>
    </a:custClr>
    <a:custClr name="Green | 0 175 142">
      <a:srgbClr val="00AF8E"/>
    </a:custClr>
    <a:custClr name="Blue | 0 135 190">
      <a:srgbClr val="0087BE"/>
    </a:custClr>
    <a:custClr name="Purple | 128 92 255">
      <a:srgbClr val="805CFF"/>
    </a:custClr>
    <a:custClr name="Deep Blue 80% | 51 51 83">
      <a:srgbClr val="333353"/>
    </a:custClr>
    <a:custClr name="Deep Blue 20% (Soft Gray) | 204 204 212">
      <a:srgbClr val="CCCCD4"/>
    </a:custClr>
    <a:custClr name="Dark Orange | 236 102 2">
      <a:srgbClr val="EC6602"/>
    </a:custClr>
    <a:custClr name="Bold Blue">
      <a:srgbClr val="00E6DC"/>
    </a:custClr>
    <a:custClr name="Light Sand | 243 243 240">
      <a:srgbClr val="F3F3F0"/>
    </a:custClr>
    <a:custClr name="Bright Sand | 223 223 217">
      <a:srgbClr val="DFDFD9"/>
    </a:custClr>
    <a:custClr name="Soft Yellow | 255 226 112">
      <a:srgbClr val="FFE270"/>
    </a:custClr>
    <a:custClr name="Soft Green | 0 215 160">
      <a:srgbClr val="00D7A0"/>
    </a:custClr>
    <a:custClr name="Soft Blue | 0 190 220">
      <a:srgbClr val="00BEDC"/>
    </a:custClr>
    <a:custClr name="Soft Purple | 180 168 255">
      <a:srgbClr val="B4A8FF"/>
    </a:custClr>
    <a:custClr name="Deep Blue 60% (Dark Gray) | 102 102 126">
      <a:srgbClr val="66667E"/>
    </a:custClr>
    <a:custClr name="Deep Blue 10% (Light Gray) | 229 229 233">
      <a:srgbClr val="E5E5E9"/>
    </a:custClr>
    <a:custClr name="Orange | 255 144 0">
      <a:srgbClr val="FF9000"/>
    </a:custClr>
  </a:custClrLst>
  <a:extLst>
    <a:ext uri="{05A4C25C-085E-4340-85A3-A5531E510DB2}">
      <thm15:themeFamily xmlns:thm15="http://schemas.microsoft.com/office/thememl/2012/main" name="DISW Standard PowerPoint Template_Short_Jan 2023_V1.4" id="{9C008FFF-BABA-EE4D-9DBF-7A4FF5CFA6B8}" vid="{0D0C1EAA-9C66-AF4D-AA17-D8900E4CD171}"/>
    </a:ext>
  </a:extLst>
</a:theme>
</file>

<file path=ppt/theme/theme9.xml><?xml version="1.0" encoding="utf-8"?>
<a:theme xmlns:a="http://schemas.openxmlformats.org/drawingml/2006/main" name="Office Theme">
  <a:themeElements>
    <a:clrScheme name="Siemens AG Theme Color">
      <a:dk1>
        <a:srgbClr val="000000"/>
      </a:dk1>
      <a:lt1>
        <a:sysClr val="window" lastClr="FFFFFF"/>
      </a:lt1>
      <a:dk2>
        <a:srgbClr val="000028"/>
      </a:dk2>
      <a:lt2>
        <a:srgbClr val="F3F3F0"/>
      </a:lt2>
      <a:accent1>
        <a:srgbClr val="009999"/>
      </a:accent1>
      <a:accent2>
        <a:srgbClr val="00D7A0"/>
      </a:accent2>
      <a:accent3>
        <a:srgbClr val="00BEDC"/>
      </a:accent3>
      <a:accent4>
        <a:srgbClr val="0087BE"/>
      </a:accent4>
      <a:accent5>
        <a:srgbClr val="00557C"/>
      </a:accent5>
      <a:accent6>
        <a:srgbClr val="000028"/>
      </a:accent6>
      <a:hlink>
        <a:srgbClr val="00FFB9"/>
      </a:hlink>
      <a:folHlink>
        <a:srgbClr val="00E6DC"/>
      </a:folHlink>
    </a:clrScheme>
    <a:fontScheme name="Siemens AG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Siemens Petrol | 0 153 153">
      <a:srgbClr val="009999"/>
    </a:custClr>
    <a:custClr name="Light Petrol | 0 193 182">
      <a:srgbClr val="00C1B6"/>
    </a:custClr>
    <a:custClr name="Dark Sand | 170 170 150">
      <a:srgbClr val="AAAA96"/>
    </a:custClr>
    <a:custClr name="Dark Yellow | 247 198 0">
      <a:srgbClr val="F7C600"/>
    </a:custClr>
    <a:custClr name="Dark Green | 0 100 110">
      <a:srgbClr val="00646E"/>
    </a:custClr>
    <a:custClr name="Dark Blue | 0 85 124">
      <a:srgbClr val="00557C"/>
    </a:custClr>
    <a:custClr name="Dark Purple | 85 59 163">
      <a:srgbClr val="553BA3"/>
    </a:custClr>
    <a:custClr name="Deep Blue | 0 0 40">
      <a:srgbClr val="000028"/>
    </a:custClr>
    <a:custClr name="Deep Blue 40% (Gray) | 153 153 169">
      <a:srgbClr val="9999A9"/>
    </a:custClr>
    <a:custClr name="Red | 239 1 55">
      <a:srgbClr val="EF0137"/>
    </a:custClr>
    <a:custClr name="Bold Green">
      <a:srgbClr val="00FFB9"/>
    </a:custClr>
    <a:custClr name="Deep Blue | 0 0 40">
      <a:srgbClr val="000028"/>
    </a:custClr>
    <a:custClr name="Soft Sand | 197 197 184">
      <a:srgbClr val="C5C5B8"/>
    </a:custClr>
    <a:custClr name="Yellow | 255 215 50">
      <a:srgbClr val="FFD732"/>
    </a:custClr>
    <a:custClr name="Green | 0 175 142">
      <a:srgbClr val="00AF8E"/>
    </a:custClr>
    <a:custClr name="Blue | 0 135 190">
      <a:srgbClr val="0087BE"/>
    </a:custClr>
    <a:custClr name="Purple | 128 92 255">
      <a:srgbClr val="805CFF"/>
    </a:custClr>
    <a:custClr name="Deep Blue 80% | 51 51 83">
      <a:srgbClr val="333353"/>
    </a:custClr>
    <a:custClr name="Deep Blue 20% (Soft Gray) | 204 204 212">
      <a:srgbClr val="CCCCD4"/>
    </a:custClr>
    <a:custClr name="Dark Orange | 236 102 2">
      <a:srgbClr val="EC6602"/>
    </a:custClr>
    <a:custClr name="Bold Blue">
      <a:srgbClr val="00E6DC"/>
    </a:custClr>
    <a:custClr name="Light Sand | 243 243 240">
      <a:srgbClr val="F3F3F0"/>
    </a:custClr>
    <a:custClr name="Bright Sand | 223 223 217">
      <a:srgbClr val="DFDFD9"/>
    </a:custClr>
    <a:custClr name="Soft Yellow | 255 226 112">
      <a:srgbClr val="FFE270"/>
    </a:custClr>
    <a:custClr name="Soft Green | 0 215 160">
      <a:srgbClr val="00D7A0"/>
    </a:custClr>
    <a:custClr name="Soft Blue | 0 190 220">
      <a:srgbClr val="00BEDC"/>
    </a:custClr>
    <a:custClr name="Soft Purple | 180 168 255">
      <a:srgbClr val="B4A8FF"/>
    </a:custClr>
    <a:custClr name="Deep Blue 60% (Dark Gray) | 102 102 126">
      <a:srgbClr val="66667E"/>
    </a:custClr>
    <a:custClr name="Deep Blue 10% (Light Gray) | 229 229 233">
      <a:srgbClr val="E5E5E9"/>
    </a:custClr>
    <a:custClr name="Orange | 255 144 0">
      <a:srgbClr val="FF9000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Siemens AG Theme Color">
    <a:dk1>
      <a:srgbClr val="000000"/>
    </a:dk1>
    <a:lt1>
      <a:sysClr val="window" lastClr="FFFFFF"/>
    </a:lt1>
    <a:dk2>
      <a:srgbClr val="000028"/>
    </a:dk2>
    <a:lt2>
      <a:srgbClr val="F3F3F0"/>
    </a:lt2>
    <a:accent1>
      <a:srgbClr val="009999"/>
    </a:accent1>
    <a:accent2>
      <a:srgbClr val="00D7A0"/>
    </a:accent2>
    <a:accent3>
      <a:srgbClr val="00BEDC"/>
    </a:accent3>
    <a:accent4>
      <a:srgbClr val="0087BE"/>
    </a:accent4>
    <a:accent5>
      <a:srgbClr val="00557C"/>
    </a:accent5>
    <a:accent6>
      <a:srgbClr val="000028"/>
    </a:accent6>
    <a:hlink>
      <a:srgbClr val="00C1B6"/>
    </a:hlink>
    <a:folHlink>
      <a:srgbClr val="00C1B6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?mso-contentType ?>
<FormTemplates xmlns="http://schemas.microsoft.com/sharepoint/v3/contenttype/forms"/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92A0A577419A64DAA6281939AFD49E2" ma:contentTypeVersion="23" ma:contentTypeDescription="Create a new document." ma:contentTypeScope="" ma:versionID="eeaccb5ea049b96fc1b024c805a386c2">
  <xsd:schema xmlns:xsd="http://www.w3.org/2001/XMLSchema" xmlns:xs="http://www.w3.org/2001/XMLSchema" xmlns:p="http://schemas.microsoft.com/office/2006/metadata/properties" xmlns:ns1="http://schemas.microsoft.com/sharepoint/v3" xmlns:ns2="77bb3344-0c24-40f7-8b48-7e0eff6a54e3" xmlns:ns3="383a7eb6-b86a-4aa5-bf6d-f87928c2c61e" targetNamespace="http://schemas.microsoft.com/office/2006/metadata/properties" ma:root="true" ma:fieldsID="1b02cfcf9f2d604e4f41c99c3aa91d9a" ns1:_="" ns2:_="" ns3:_="">
    <xsd:import namespace="http://schemas.microsoft.com/sharepoint/v3"/>
    <xsd:import namespace="77bb3344-0c24-40f7-8b48-7e0eff6a54e3"/>
    <xsd:import namespace="383a7eb6-b86a-4aa5-bf6d-f87928c2c61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  <xsd:element ref="ns1:_ip_UnifiedCompliancePolicyProperties" minOccurs="0"/>
                <xsd:element ref="ns1:_ip_UnifiedCompliancePolicyUIAction" minOccurs="0"/>
                <xsd:element ref="ns2:MediaServiceObjectDetectorVersions" minOccurs="0"/>
                <xsd:element ref="ns2:MediaServiceSearchPropertie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4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5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7bb3344-0c24-40f7-8b48-7e0eff6a54e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5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6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7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8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7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lcf76f155ced4ddcb4097134ff3c332f" ma:index="19" nillable="true" ma:taxonomy="true" ma:internalName="lcf76f155ced4ddcb4097134ff3c332f" ma:taxonomyFieldName="MediaServiceImageTags" ma:displayName="Image Tags" ma:readOnly="false" ma:fieldId="{5cf76f15-5ced-4ddc-b409-7134ff3c332f}" ma:taxonomyMulti="true" ma:sspId="e63edab7-d5f1-4c02-989a-0e8ed7c6c38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2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3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83a7eb6-b86a-4aa5-bf6d-f87928c2c61e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0" nillable="true" ma:displayName="Taxonomy Catch All Column" ma:hidden="true" ma:list="{02e9465b-55ba-4914-85dc-12f2e30aa45b}" ma:internalName="TaxCatchAll" ma:showField="CatchAllData" ma:web="383a7eb6-b86a-4aa5-bf6d-f87928c2c61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9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D73334E-18D4-416D-BCC4-2401A79E68B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D12E9EA-3F13-4513-B286-69B20D6062F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7bb3344-0c24-40f7-8b48-7e0eff6a54e3"/>
    <ds:schemaRef ds:uri="383a7eb6-b86a-4aa5-bf6d-f87928c2c61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9d258917-277f-42cd-a3cd-14c4e9ee58bc}" enabled="1" method="Standard" siteId="{38ae3bcd-9579-4fd4-adda-b42e1495d55a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2024 Standard PowerPoint Template, Short</Template>
  <TotalTime>963</TotalTime>
  <Words>2218</Words>
  <Application>Microsoft Office PowerPoint</Application>
  <PresentationFormat>Widescreen</PresentationFormat>
  <Paragraphs>271</Paragraphs>
  <Slides>24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8</vt:i4>
      </vt:variant>
      <vt:variant>
        <vt:lpstr>Slide Titles</vt:lpstr>
      </vt:variant>
      <vt:variant>
        <vt:i4>24</vt:i4>
      </vt:variant>
    </vt:vector>
  </HeadingPairs>
  <TitlesOfParts>
    <vt:vector size="36" baseType="lpstr">
      <vt:lpstr>Arial</vt:lpstr>
      <vt:lpstr>BentonSans-Regular</vt:lpstr>
      <vt:lpstr>Cambria Math</vt:lpstr>
      <vt:lpstr>Wingdings</vt:lpstr>
      <vt:lpstr>Siemens 2022</vt:lpstr>
      <vt:lpstr>8_Siemens 2020</vt:lpstr>
      <vt:lpstr>4_Siemens 2022</vt:lpstr>
      <vt:lpstr>9_Siemens 2020</vt:lpstr>
      <vt:lpstr>2_Siemens 2022</vt:lpstr>
      <vt:lpstr>3_Siemens 2022</vt:lpstr>
      <vt:lpstr>5_Siemens 2022</vt:lpstr>
      <vt:lpstr>1_Siemens 2023</vt:lpstr>
      <vt:lpstr>Numerical Analysis (1/7) Errors in numerical analysis </vt:lpstr>
      <vt:lpstr>Outline</vt:lpstr>
      <vt:lpstr>1.1 Introduction</vt:lpstr>
      <vt:lpstr>Problem-solving process</vt:lpstr>
      <vt:lpstr>General strategy </vt:lpstr>
      <vt:lpstr>Strategy  </vt:lpstr>
      <vt:lpstr>Computer &amp; scientists Different flavors</vt:lpstr>
      <vt:lpstr>1.2 Sources of approximation</vt:lpstr>
      <vt:lpstr>Sources of Approximation</vt:lpstr>
      <vt:lpstr>Sources of Approximation</vt:lpstr>
      <vt:lpstr>Round-off vs discretization errors An example</vt:lpstr>
      <vt:lpstr>1.3 Representation of real numbers</vt:lpstr>
      <vt:lpstr>Floating-point representation</vt:lpstr>
      <vt:lpstr>Floating-point representation single precision (IEEE-754) – 32 bits </vt:lpstr>
      <vt:lpstr>Single/double precision  Example</vt:lpstr>
      <vt:lpstr>1.4 Floating point arithmetic</vt:lpstr>
      <vt:lpstr>Machine precision</vt:lpstr>
      <vt:lpstr>1.5 Conditioning and stability</vt:lpstr>
      <vt:lpstr>Stability</vt:lpstr>
      <vt:lpstr>Stability</vt:lpstr>
      <vt:lpstr>Conditioning</vt:lpstr>
      <vt:lpstr>Example f(x) = 1-x</vt:lpstr>
      <vt:lpstr>1.6 Summary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Simcenter Electromagnetics  (Low Freq)</dc:title>
  <dc:creator>Matas, Edgar (DI SW PLM STS SDPRM MECH DISC EMAG)</dc:creator>
  <cp:keywords>Template;C_Restricted</cp:keywords>
  <dc:description>Version 3.4.3
January 2023</dc:description>
  <cp:lastModifiedBy>Beriot, Hadrien (DI SW PLM STS SDDEV MECH PHY ACOU)</cp:lastModifiedBy>
  <cp:revision>37</cp:revision>
  <dcterms:created xsi:type="dcterms:W3CDTF">2024-05-09T06:24:37Z</dcterms:created>
  <dcterms:modified xsi:type="dcterms:W3CDTF">2024-10-17T07:03:56Z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ocument number">
    <vt:lpwstr>4.0.0</vt:lpwstr>
  </property>
  <property fmtid="{D5CDD505-2E9C-101B-9397-08002B2CF9AE}" pid="3" name="Language">
    <vt:lpwstr>English</vt:lpwstr>
  </property>
  <property fmtid="{D5CDD505-2E9C-101B-9397-08002B2CF9AE}" pid="4" name="MSIP_Label_9d258917-277f-42cd-a3cd-14c4e9ee58bc_Enabled">
    <vt:lpwstr>true</vt:lpwstr>
  </property>
  <property fmtid="{D5CDD505-2E9C-101B-9397-08002B2CF9AE}" pid="5" name="MSIP_Label_9d258917-277f-42cd-a3cd-14c4e9ee58bc_SetDate">
    <vt:lpwstr>2023-02-07T19:46:06Z</vt:lpwstr>
  </property>
  <property fmtid="{D5CDD505-2E9C-101B-9397-08002B2CF9AE}" pid="6" name="MSIP_Label_9d258917-277f-42cd-a3cd-14c4e9ee58bc_Method">
    <vt:lpwstr>Standard</vt:lpwstr>
  </property>
  <property fmtid="{D5CDD505-2E9C-101B-9397-08002B2CF9AE}" pid="7" name="MSIP_Label_9d258917-277f-42cd-a3cd-14c4e9ee58bc_Name">
    <vt:lpwstr>restricted</vt:lpwstr>
  </property>
  <property fmtid="{D5CDD505-2E9C-101B-9397-08002B2CF9AE}" pid="8" name="MSIP_Label_9d258917-277f-42cd-a3cd-14c4e9ee58bc_SiteId">
    <vt:lpwstr>38ae3bcd-9579-4fd4-adda-b42e1495d55a</vt:lpwstr>
  </property>
  <property fmtid="{D5CDD505-2E9C-101B-9397-08002B2CF9AE}" pid="9" name="MSIP_Label_9d258917-277f-42cd-a3cd-14c4e9ee58bc_ActionId">
    <vt:lpwstr>6af54435-58e6-4052-983c-0a0bf1202eda</vt:lpwstr>
  </property>
  <property fmtid="{D5CDD505-2E9C-101B-9397-08002B2CF9AE}" pid="10" name="MSIP_Label_9d258917-277f-42cd-a3cd-14c4e9ee58bc_ContentBits">
    <vt:lpwstr>0</vt:lpwstr>
  </property>
  <property fmtid="{D5CDD505-2E9C-101B-9397-08002B2CF9AE}" pid="11" name="Document Confidentiality">
    <vt:lpwstr>Restricted</vt:lpwstr>
  </property>
  <property fmtid="{D5CDD505-2E9C-101B-9397-08002B2CF9AE}" pid="12" name="sodocoClasLang">
    <vt:lpwstr>Restricted</vt:lpwstr>
  </property>
  <property fmtid="{D5CDD505-2E9C-101B-9397-08002B2CF9AE}" pid="13" name="sodocoClasLangId">
    <vt:i4>0</vt:i4>
  </property>
  <property fmtid="{D5CDD505-2E9C-101B-9397-08002B2CF9AE}" pid="14" name="sodocoClasId">
    <vt:i4>1</vt:i4>
  </property>
</Properties>
</file>